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99" r:id="rId3"/>
    <p:sldId id="300" r:id="rId4"/>
    <p:sldId id="301" r:id="rId5"/>
    <p:sldId id="302" r:id="rId6"/>
    <p:sldId id="305" r:id="rId7"/>
    <p:sldId id="311" r:id="rId8"/>
    <p:sldId id="257" r:id="rId9"/>
    <p:sldId id="313" r:id="rId10"/>
    <p:sldId id="303" r:id="rId11"/>
    <p:sldId id="314" r:id="rId12"/>
    <p:sldId id="315" r:id="rId13"/>
    <p:sldId id="258" r:id="rId14"/>
    <p:sldId id="259" r:id="rId15"/>
    <p:sldId id="304" r:id="rId16"/>
    <p:sldId id="260" r:id="rId17"/>
    <p:sldId id="261" r:id="rId18"/>
    <p:sldId id="316" r:id="rId19"/>
    <p:sldId id="317" r:id="rId20"/>
    <p:sldId id="318" r:id="rId21"/>
    <p:sldId id="264" r:id="rId22"/>
    <p:sldId id="265" r:id="rId23"/>
    <p:sldId id="266" r:id="rId24"/>
    <p:sldId id="262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263" r:id="rId33"/>
    <p:sldId id="298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331" r:id="rId46"/>
    <p:sldId id="332" r:id="rId47"/>
    <p:sldId id="333" r:id="rId48"/>
    <p:sldId id="278" r:id="rId49"/>
    <p:sldId id="326" r:id="rId50"/>
    <p:sldId id="327" r:id="rId51"/>
    <p:sldId id="328" r:id="rId52"/>
    <p:sldId id="329" r:id="rId53"/>
    <p:sldId id="330" r:id="rId54"/>
    <p:sldId id="287" r:id="rId55"/>
    <p:sldId id="335" r:id="rId56"/>
    <p:sldId id="336" r:id="rId57"/>
    <p:sldId id="280" r:id="rId58"/>
    <p:sldId id="281" r:id="rId59"/>
    <p:sldId id="282" r:id="rId60"/>
    <p:sldId id="283" r:id="rId61"/>
    <p:sldId id="284" r:id="rId62"/>
    <p:sldId id="288" r:id="rId63"/>
    <p:sldId id="289" r:id="rId64"/>
    <p:sldId id="285" r:id="rId65"/>
    <p:sldId id="290" r:id="rId66"/>
    <p:sldId id="291" r:id="rId67"/>
    <p:sldId id="292" r:id="rId68"/>
    <p:sldId id="293" r:id="rId69"/>
    <p:sldId id="294" r:id="rId70"/>
    <p:sldId id="295" r:id="rId71"/>
    <p:sldId id="297" r:id="rId72"/>
    <p:sldId id="29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0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vinder Singh" userId="350fed36a4047486" providerId="LiveId" clId="{344D551A-D55F-4D78-8977-1CC912D347E2}"/>
    <pc:docChg chg="undo custSel addSld delSld modSld sldOrd">
      <pc:chgData name="Gurvinder Singh" userId="350fed36a4047486" providerId="LiveId" clId="{344D551A-D55F-4D78-8977-1CC912D347E2}" dt="2023-02-08T17:31:39.267" v="1377" actId="14100"/>
      <pc:docMkLst>
        <pc:docMk/>
      </pc:docMkLst>
      <pc:sldChg chg="addSp modSp mod">
        <pc:chgData name="Gurvinder Singh" userId="350fed36a4047486" providerId="LiveId" clId="{344D551A-D55F-4D78-8977-1CC912D347E2}" dt="2023-02-02T16:59:33.886" v="205" actId="14100"/>
        <pc:sldMkLst>
          <pc:docMk/>
          <pc:sldMk cId="2956361624" sldId="259"/>
        </pc:sldMkLst>
        <pc:spChg chg="mod">
          <ac:chgData name="Gurvinder Singh" userId="350fed36a4047486" providerId="LiveId" clId="{344D551A-D55F-4D78-8977-1CC912D347E2}" dt="2023-02-02T16:59:33.886" v="205" actId="14100"/>
          <ac:spMkLst>
            <pc:docMk/>
            <pc:sldMk cId="2956361624" sldId="259"/>
            <ac:spMk id="3" creationId="{A4A75378-A20B-462A-8ABC-E13DF444D4A8}"/>
          </ac:spMkLst>
        </pc:spChg>
        <pc:picChg chg="add mod">
          <ac:chgData name="Gurvinder Singh" userId="350fed36a4047486" providerId="LiveId" clId="{344D551A-D55F-4D78-8977-1CC912D347E2}" dt="2023-02-02T16:59:30.673" v="204" actId="14100"/>
          <ac:picMkLst>
            <pc:docMk/>
            <pc:sldMk cId="2956361624" sldId="259"/>
            <ac:picMk id="7" creationId="{1ABCAA97-C349-4451-9DCF-FA0282CBF5FD}"/>
          </ac:picMkLst>
        </pc:picChg>
      </pc:sldChg>
      <pc:sldChg chg="modSp mod">
        <pc:chgData name="Gurvinder Singh" userId="350fed36a4047486" providerId="LiveId" clId="{344D551A-D55F-4D78-8977-1CC912D347E2}" dt="2023-02-08T17:07:18.064" v="1269" actId="20577"/>
        <pc:sldMkLst>
          <pc:docMk/>
          <pc:sldMk cId="3242362634" sldId="278"/>
        </pc:sldMkLst>
        <pc:spChg chg="mod">
          <ac:chgData name="Gurvinder Singh" userId="350fed36a4047486" providerId="LiveId" clId="{344D551A-D55F-4D78-8977-1CC912D347E2}" dt="2023-02-08T17:07:18.064" v="1269" actId="20577"/>
          <ac:spMkLst>
            <pc:docMk/>
            <pc:sldMk cId="3242362634" sldId="278"/>
            <ac:spMk id="9" creationId="{E0097C67-1D1F-463E-ACCA-2B79B3718EDD}"/>
          </ac:spMkLst>
        </pc:spChg>
      </pc:sldChg>
      <pc:sldChg chg="del">
        <pc:chgData name="Gurvinder Singh" userId="350fed36a4047486" providerId="LiveId" clId="{344D551A-D55F-4D78-8977-1CC912D347E2}" dt="2023-02-06T05:10:46.745" v="899" actId="47"/>
        <pc:sldMkLst>
          <pc:docMk/>
          <pc:sldMk cId="1610603631" sldId="286"/>
        </pc:sldMkLst>
      </pc:sldChg>
      <pc:sldChg chg="addSp delSp modSp new mod">
        <pc:chgData name="Gurvinder Singh" userId="350fed36a4047486" providerId="LiveId" clId="{344D551A-D55F-4D78-8977-1CC912D347E2}" dt="2023-02-02T15:49:00.516" v="9" actId="14100"/>
        <pc:sldMkLst>
          <pc:docMk/>
          <pc:sldMk cId="1932237441" sldId="300"/>
        </pc:sldMkLst>
        <pc:spChg chg="del mod">
          <ac:chgData name="Gurvinder Singh" userId="350fed36a4047486" providerId="LiveId" clId="{344D551A-D55F-4D78-8977-1CC912D347E2}" dt="2023-02-02T15:48:46.118" v="3" actId="478"/>
          <ac:spMkLst>
            <pc:docMk/>
            <pc:sldMk cId="1932237441" sldId="300"/>
            <ac:spMk id="2" creationId="{9D6E99E1-8CCE-2B2F-86B0-2D622DB94EF3}"/>
          </ac:spMkLst>
        </pc:spChg>
        <pc:spChg chg="del">
          <ac:chgData name="Gurvinder Singh" userId="350fed36a4047486" providerId="LiveId" clId="{344D551A-D55F-4D78-8977-1CC912D347E2}" dt="2023-02-02T15:48:42.077" v="1" actId="478"/>
          <ac:spMkLst>
            <pc:docMk/>
            <pc:sldMk cId="1932237441" sldId="300"/>
            <ac:spMk id="3" creationId="{CB700980-8B49-8979-973A-E8992F06918B}"/>
          </ac:spMkLst>
        </pc:spChg>
        <pc:picChg chg="add mod">
          <ac:chgData name="Gurvinder Singh" userId="350fed36a4047486" providerId="LiveId" clId="{344D551A-D55F-4D78-8977-1CC912D347E2}" dt="2023-02-02T15:49:00.516" v="9" actId="14100"/>
          <ac:picMkLst>
            <pc:docMk/>
            <pc:sldMk cId="1932237441" sldId="300"/>
            <ac:picMk id="6" creationId="{14EAA749-68FB-0FF4-C4BE-F6EAD515E683}"/>
          </ac:picMkLst>
        </pc:picChg>
      </pc:sldChg>
      <pc:sldChg chg="modSp new mod">
        <pc:chgData name="Gurvinder Singh" userId="350fed36a4047486" providerId="LiveId" clId="{344D551A-D55F-4D78-8977-1CC912D347E2}" dt="2023-02-02T15:50:03.356" v="105" actId="20577"/>
        <pc:sldMkLst>
          <pc:docMk/>
          <pc:sldMk cId="1870828935" sldId="301"/>
        </pc:sldMkLst>
        <pc:spChg chg="mod">
          <ac:chgData name="Gurvinder Singh" userId="350fed36a4047486" providerId="LiveId" clId="{344D551A-D55F-4D78-8977-1CC912D347E2}" dt="2023-02-02T15:49:26.363" v="26" actId="20577"/>
          <ac:spMkLst>
            <pc:docMk/>
            <pc:sldMk cId="1870828935" sldId="301"/>
            <ac:spMk id="2" creationId="{1F44D0A1-3819-050E-FC90-A38AC490D35B}"/>
          </ac:spMkLst>
        </pc:spChg>
        <pc:spChg chg="mod">
          <ac:chgData name="Gurvinder Singh" userId="350fed36a4047486" providerId="LiveId" clId="{344D551A-D55F-4D78-8977-1CC912D347E2}" dt="2023-02-02T15:50:03.356" v="105" actId="20577"/>
          <ac:spMkLst>
            <pc:docMk/>
            <pc:sldMk cId="1870828935" sldId="301"/>
            <ac:spMk id="3" creationId="{F0BDEFAC-3CFE-7EB6-2F54-093F0F452661}"/>
          </ac:spMkLst>
        </pc:spChg>
      </pc:sldChg>
      <pc:sldChg chg="addSp delSp modSp new mod">
        <pc:chgData name="Gurvinder Singh" userId="350fed36a4047486" providerId="LiveId" clId="{344D551A-D55F-4D78-8977-1CC912D347E2}" dt="2023-02-02T16:23:55.375" v="138" actId="1036"/>
        <pc:sldMkLst>
          <pc:docMk/>
          <pc:sldMk cId="925379169" sldId="302"/>
        </pc:sldMkLst>
        <pc:spChg chg="mod">
          <ac:chgData name="Gurvinder Singh" userId="350fed36a4047486" providerId="LiveId" clId="{344D551A-D55F-4D78-8977-1CC912D347E2}" dt="2023-02-02T16:13:54.532" v="126" actId="207"/>
          <ac:spMkLst>
            <pc:docMk/>
            <pc:sldMk cId="925379169" sldId="302"/>
            <ac:spMk id="2" creationId="{49F8F078-B877-AF02-7494-47F621D062EF}"/>
          </ac:spMkLst>
        </pc:spChg>
        <pc:spChg chg="del mod">
          <ac:chgData name="Gurvinder Singh" userId="350fed36a4047486" providerId="LiveId" clId="{344D551A-D55F-4D78-8977-1CC912D347E2}" dt="2023-02-02T16:13:57.449" v="128" actId="478"/>
          <ac:spMkLst>
            <pc:docMk/>
            <pc:sldMk cId="925379169" sldId="302"/>
            <ac:spMk id="3" creationId="{34F37AA1-F176-196B-6917-BA62EDC1973A}"/>
          </ac:spMkLst>
        </pc:spChg>
        <pc:picChg chg="add mod">
          <ac:chgData name="Gurvinder Singh" userId="350fed36a4047486" providerId="LiveId" clId="{344D551A-D55F-4D78-8977-1CC912D347E2}" dt="2023-02-02T16:23:55.375" v="138" actId="1036"/>
          <ac:picMkLst>
            <pc:docMk/>
            <pc:sldMk cId="925379169" sldId="302"/>
            <ac:picMk id="6" creationId="{66DD3119-F1DD-4F80-9619-3BC68D7690A0}"/>
          </ac:picMkLst>
        </pc:picChg>
      </pc:sldChg>
      <pc:sldChg chg="addSp delSp modSp new mod">
        <pc:chgData name="Gurvinder Singh" userId="350fed36a4047486" providerId="LiveId" clId="{344D551A-D55F-4D78-8977-1CC912D347E2}" dt="2023-02-02T16:52:08.448" v="176" actId="20577"/>
        <pc:sldMkLst>
          <pc:docMk/>
          <pc:sldMk cId="2226187137" sldId="303"/>
        </pc:sldMkLst>
        <pc:spChg chg="del">
          <ac:chgData name="Gurvinder Singh" userId="350fed36a4047486" providerId="LiveId" clId="{344D551A-D55F-4D78-8977-1CC912D347E2}" dt="2023-02-02T16:50:06.419" v="143" actId="478"/>
          <ac:spMkLst>
            <pc:docMk/>
            <pc:sldMk cId="2226187137" sldId="303"/>
            <ac:spMk id="2" creationId="{42E1229E-FE39-DD4D-4FB5-C0D28300C669}"/>
          </ac:spMkLst>
        </pc:spChg>
        <pc:spChg chg="del">
          <ac:chgData name="Gurvinder Singh" userId="350fed36a4047486" providerId="LiveId" clId="{344D551A-D55F-4D78-8977-1CC912D347E2}" dt="2023-02-02T16:50:03.481" v="142" actId="478"/>
          <ac:spMkLst>
            <pc:docMk/>
            <pc:sldMk cId="2226187137" sldId="303"/>
            <ac:spMk id="3" creationId="{5F5E57CD-AB64-2BA0-884D-3E1CE98DAF75}"/>
          </ac:spMkLst>
        </pc:spChg>
        <pc:spChg chg="add mod">
          <ac:chgData name="Gurvinder Singh" userId="350fed36a4047486" providerId="LiveId" clId="{344D551A-D55F-4D78-8977-1CC912D347E2}" dt="2023-02-02T16:52:08.448" v="176" actId="20577"/>
          <ac:spMkLst>
            <pc:docMk/>
            <pc:sldMk cId="2226187137" sldId="303"/>
            <ac:spMk id="7" creationId="{F913A2F5-BDA2-9011-B607-79C1EFED7B1E}"/>
          </ac:spMkLst>
        </pc:spChg>
        <pc:picChg chg="add mod">
          <ac:chgData name="Gurvinder Singh" userId="350fed36a4047486" providerId="LiveId" clId="{344D551A-D55F-4D78-8977-1CC912D347E2}" dt="2023-02-02T16:51:37.971" v="149" actId="1076"/>
          <ac:picMkLst>
            <pc:docMk/>
            <pc:sldMk cId="2226187137" sldId="303"/>
            <ac:picMk id="6" creationId="{61021F05-1C0B-46F1-ED4A-2B59B6B229ED}"/>
          </ac:picMkLst>
        </pc:picChg>
      </pc:sldChg>
      <pc:sldChg chg="new del">
        <pc:chgData name="Gurvinder Singh" userId="350fed36a4047486" providerId="LiveId" clId="{344D551A-D55F-4D78-8977-1CC912D347E2}" dt="2023-02-02T16:49:56.909" v="140" actId="47"/>
        <pc:sldMkLst>
          <pc:docMk/>
          <pc:sldMk cId="4219372590" sldId="303"/>
        </pc:sldMkLst>
      </pc:sldChg>
      <pc:sldChg chg="new del">
        <pc:chgData name="Gurvinder Singh" userId="350fed36a4047486" providerId="LiveId" clId="{344D551A-D55F-4D78-8977-1CC912D347E2}" dt="2023-02-02T16:52:39.662" v="177" actId="47"/>
        <pc:sldMkLst>
          <pc:docMk/>
          <pc:sldMk cId="371288327" sldId="304"/>
        </pc:sldMkLst>
      </pc:sldChg>
      <pc:sldChg chg="addSp modSp new mod">
        <pc:chgData name="Gurvinder Singh" userId="350fed36a4047486" providerId="LiveId" clId="{344D551A-D55F-4D78-8977-1CC912D347E2}" dt="2023-02-02T17:07:29.753" v="220" actId="207"/>
        <pc:sldMkLst>
          <pc:docMk/>
          <pc:sldMk cId="667002582" sldId="304"/>
        </pc:sldMkLst>
        <pc:spChg chg="mod">
          <ac:chgData name="Gurvinder Singh" userId="350fed36a4047486" providerId="LiveId" clId="{344D551A-D55F-4D78-8977-1CC912D347E2}" dt="2023-02-02T17:07:29.753" v="220" actId="207"/>
          <ac:spMkLst>
            <pc:docMk/>
            <pc:sldMk cId="667002582" sldId="304"/>
            <ac:spMk id="2" creationId="{45520834-4D0E-8712-5F04-16C64B9CC810}"/>
          </ac:spMkLst>
        </pc:spChg>
        <pc:picChg chg="add mod">
          <ac:chgData name="Gurvinder Singh" userId="350fed36a4047486" providerId="LiveId" clId="{344D551A-D55F-4D78-8977-1CC912D347E2}" dt="2023-02-02T17:07:20.372" v="211" actId="1076"/>
          <ac:picMkLst>
            <pc:docMk/>
            <pc:sldMk cId="667002582" sldId="304"/>
            <ac:picMk id="6" creationId="{2A64A1BD-D4E3-39C8-D61D-5ED4B779A87F}"/>
          </ac:picMkLst>
        </pc:picChg>
      </pc:sldChg>
      <pc:sldChg chg="addSp modSp new mod">
        <pc:chgData name="Gurvinder Singh" userId="350fed36a4047486" providerId="LiveId" clId="{344D551A-D55F-4D78-8977-1CC912D347E2}" dt="2023-02-02T23:56:48.373" v="232" actId="14100"/>
        <pc:sldMkLst>
          <pc:docMk/>
          <pc:sldMk cId="2034307141" sldId="305"/>
        </pc:sldMkLst>
        <pc:picChg chg="add mod modCrop">
          <ac:chgData name="Gurvinder Singh" userId="350fed36a4047486" providerId="LiveId" clId="{344D551A-D55F-4D78-8977-1CC912D347E2}" dt="2023-02-02T23:56:48.373" v="232" actId="14100"/>
          <ac:picMkLst>
            <pc:docMk/>
            <pc:sldMk cId="2034307141" sldId="305"/>
            <ac:picMk id="6" creationId="{8AB7DE47-B00B-AEA1-CA5E-27D7AFD5C8C8}"/>
          </ac:picMkLst>
        </pc:picChg>
      </pc:sldChg>
      <pc:sldChg chg="new del">
        <pc:chgData name="Gurvinder Singh" userId="350fed36a4047486" providerId="LiveId" clId="{344D551A-D55F-4D78-8977-1CC912D347E2}" dt="2023-02-02T23:57:31.122" v="240" actId="47"/>
        <pc:sldMkLst>
          <pc:docMk/>
          <pc:sldMk cId="3113293283" sldId="306"/>
        </pc:sldMkLst>
      </pc:sldChg>
      <pc:sldChg chg="modSp add mod">
        <pc:chgData name="Gurvinder Singh" userId="350fed36a4047486" providerId="LiveId" clId="{344D551A-D55F-4D78-8977-1CC912D347E2}" dt="2023-02-02T23:57:22.315" v="239" actId="14100"/>
        <pc:sldMkLst>
          <pc:docMk/>
          <pc:sldMk cId="3035936841" sldId="311"/>
        </pc:sldMkLst>
        <pc:picChg chg="mod">
          <ac:chgData name="Gurvinder Singh" userId="350fed36a4047486" providerId="LiveId" clId="{344D551A-D55F-4D78-8977-1CC912D347E2}" dt="2023-02-02T23:57:22.315" v="239" actId="14100"/>
          <ac:picMkLst>
            <pc:docMk/>
            <pc:sldMk cId="3035936841" sldId="311"/>
            <ac:picMk id="7" creationId="{6D19E91A-3964-3DE9-127F-32A7EE3CA2DF}"/>
          </ac:picMkLst>
        </pc:picChg>
      </pc:sldChg>
      <pc:sldChg chg="new del">
        <pc:chgData name="Gurvinder Singh" userId="350fed36a4047486" providerId="LiveId" clId="{344D551A-D55F-4D78-8977-1CC912D347E2}" dt="2023-02-02T23:58:50.802" v="273" actId="47"/>
        <pc:sldMkLst>
          <pc:docMk/>
          <pc:sldMk cId="321623652" sldId="312"/>
        </pc:sldMkLst>
      </pc:sldChg>
      <pc:sldChg chg="modSp add mod">
        <pc:chgData name="Gurvinder Singh" userId="350fed36a4047486" providerId="LiveId" clId="{344D551A-D55F-4D78-8977-1CC912D347E2}" dt="2023-02-02T23:58:46.167" v="272" actId="20577"/>
        <pc:sldMkLst>
          <pc:docMk/>
          <pc:sldMk cId="3921801707" sldId="313"/>
        </pc:sldMkLst>
        <pc:spChg chg="mod">
          <ac:chgData name="Gurvinder Singh" userId="350fed36a4047486" providerId="LiveId" clId="{344D551A-D55F-4D78-8977-1CC912D347E2}" dt="2023-02-02T23:58:46.167" v="272" actId="20577"/>
          <ac:spMkLst>
            <pc:docMk/>
            <pc:sldMk cId="3921801707" sldId="313"/>
            <ac:spMk id="2" creationId="{49F8F078-B877-AF02-7494-47F621D062EF}"/>
          </ac:spMkLst>
        </pc:spChg>
      </pc:sldChg>
      <pc:sldChg chg="addSp modSp new mod">
        <pc:chgData name="Gurvinder Singh" userId="350fed36a4047486" providerId="LiveId" clId="{344D551A-D55F-4D78-8977-1CC912D347E2}" dt="2023-02-03T00:06:34.343" v="343" actId="14100"/>
        <pc:sldMkLst>
          <pc:docMk/>
          <pc:sldMk cId="2466912158" sldId="314"/>
        </pc:sldMkLst>
        <pc:spChg chg="mod">
          <ac:chgData name="Gurvinder Singh" userId="350fed36a4047486" providerId="LiveId" clId="{344D551A-D55F-4D78-8977-1CC912D347E2}" dt="2023-02-03T00:06:16.127" v="338" actId="113"/>
          <ac:spMkLst>
            <pc:docMk/>
            <pc:sldMk cId="2466912158" sldId="314"/>
            <ac:spMk id="2" creationId="{09BD3319-C676-B33D-278E-298AF70ADDD5}"/>
          </ac:spMkLst>
        </pc:spChg>
        <pc:picChg chg="add mod modCrop">
          <ac:chgData name="Gurvinder Singh" userId="350fed36a4047486" providerId="LiveId" clId="{344D551A-D55F-4D78-8977-1CC912D347E2}" dt="2023-02-03T00:06:34.343" v="343" actId="14100"/>
          <ac:picMkLst>
            <pc:docMk/>
            <pc:sldMk cId="2466912158" sldId="314"/>
            <ac:picMk id="6" creationId="{BBDD0E4D-6D14-8E97-9F09-A80DA46F3D9F}"/>
          </ac:picMkLst>
        </pc:picChg>
      </pc:sldChg>
      <pc:sldChg chg="addSp delSp modSp new mod">
        <pc:chgData name="Gurvinder Singh" userId="350fed36a4047486" providerId="LiveId" clId="{344D551A-D55F-4D78-8977-1CC912D347E2}" dt="2023-02-03T00:08:14.835" v="364" actId="14100"/>
        <pc:sldMkLst>
          <pc:docMk/>
          <pc:sldMk cId="3610672390" sldId="315"/>
        </pc:sldMkLst>
        <pc:spChg chg="mod">
          <ac:chgData name="Gurvinder Singh" userId="350fed36a4047486" providerId="LiveId" clId="{344D551A-D55F-4D78-8977-1CC912D347E2}" dt="2023-02-03T00:06:53.778" v="354" actId="1076"/>
          <ac:spMkLst>
            <pc:docMk/>
            <pc:sldMk cId="3610672390" sldId="315"/>
            <ac:spMk id="2" creationId="{9C5A0EA8-ECE5-67DA-657C-55F4126A993B}"/>
          </ac:spMkLst>
        </pc:spChg>
        <pc:spChg chg="del">
          <ac:chgData name="Gurvinder Singh" userId="350fed36a4047486" providerId="LiveId" clId="{344D551A-D55F-4D78-8977-1CC912D347E2}" dt="2023-02-03T00:07:38.249" v="355" actId="478"/>
          <ac:spMkLst>
            <pc:docMk/>
            <pc:sldMk cId="3610672390" sldId="315"/>
            <ac:spMk id="3" creationId="{B3745B68-1765-ACAC-5DD2-A7F54B5CDEA1}"/>
          </ac:spMkLst>
        </pc:spChg>
        <pc:picChg chg="add mod modCrop">
          <ac:chgData name="Gurvinder Singh" userId="350fed36a4047486" providerId="LiveId" clId="{344D551A-D55F-4D78-8977-1CC912D347E2}" dt="2023-02-03T00:08:14.835" v="364" actId="14100"/>
          <ac:picMkLst>
            <pc:docMk/>
            <pc:sldMk cId="3610672390" sldId="315"/>
            <ac:picMk id="6" creationId="{58F3C5E8-8A5B-1A70-DC09-207BC24BCFE5}"/>
          </ac:picMkLst>
        </pc:picChg>
      </pc:sldChg>
      <pc:sldChg chg="new del">
        <pc:chgData name="Gurvinder Singh" userId="350fed36a4047486" providerId="LiveId" clId="{344D551A-D55F-4D78-8977-1CC912D347E2}" dt="2023-02-03T00:22:21.208" v="366" actId="47"/>
        <pc:sldMkLst>
          <pc:docMk/>
          <pc:sldMk cId="3855923395" sldId="316"/>
        </pc:sldMkLst>
      </pc:sldChg>
      <pc:sldChg chg="addSp delSp modSp new mod">
        <pc:chgData name="Gurvinder Singh" userId="350fed36a4047486" providerId="LiveId" clId="{344D551A-D55F-4D78-8977-1CC912D347E2}" dt="2023-02-05T10:12:14.838" v="430" actId="20577"/>
        <pc:sldMkLst>
          <pc:docMk/>
          <pc:sldMk cId="4001193571" sldId="316"/>
        </pc:sldMkLst>
        <pc:spChg chg="mod">
          <ac:chgData name="Gurvinder Singh" userId="350fed36a4047486" providerId="LiveId" clId="{344D551A-D55F-4D78-8977-1CC912D347E2}" dt="2023-02-05T10:12:14.838" v="430" actId="20577"/>
          <ac:spMkLst>
            <pc:docMk/>
            <pc:sldMk cId="4001193571" sldId="316"/>
            <ac:spMk id="2" creationId="{79ABB717-2646-9DB3-3EFC-61BF801979C9}"/>
          </ac:spMkLst>
        </pc:spChg>
        <pc:spChg chg="del">
          <ac:chgData name="Gurvinder Singh" userId="350fed36a4047486" providerId="LiveId" clId="{344D551A-D55F-4D78-8977-1CC912D347E2}" dt="2023-02-05T10:10:44.546" v="368" actId="478"/>
          <ac:spMkLst>
            <pc:docMk/>
            <pc:sldMk cId="4001193571" sldId="316"/>
            <ac:spMk id="3" creationId="{F10BF0AE-DF7B-293F-0E1C-0672E29B0055}"/>
          </ac:spMkLst>
        </pc:spChg>
        <pc:picChg chg="add mod">
          <ac:chgData name="Gurvinder Singh" userId="350fed36a4047486" providerId="LiveId" clId="{344D551A-D55F-4D78-8977-1CC912D347E2}" dt="2023-02-05T10:11:41.060" v="390" actId="14100"/>
          <ac:picMkLst>
            <pc:docMk/>
            <pc:sldMk cId="4001193571" sldId="316"/>
            <ac:picMk id="6" creationId="{339007B1-5964-87B0-3121-1DD6B51E1556}"/>
          </ac:picMkLst>
        </pc:picChg>
      </pc:sldChg>
      <pc:sldChg chg="addSp delSp modSp new mod">
        <pc:chgData name="Gurvinder Singh" userId="350fed36a4047486" providerId="LiveId" clId="{344D551A-D55F-4D78-8977-1CC912D347E2}" dt="2023-02-05T10:15:04.359" v="463" actId="14100"/>
        <pc:sldMkLst>
          <pc:docMk/>
          <pc:sldMk cId="1634974584" sldId="317"/>
        </pc:sldMkLst>
        <pc:spChg chg="mod">
          <ac:chgData name="Gurvinder Singh" userId="350fed36a4047486" providerId="LiveId" clId="{344D551A-D55F-4D78-8977-1CC912D347E2}" dt="2023-02-05T10:12:43.261" v="445" actId="1076"/>
          <ac:spMkLst>
            <pc:docMk/>
            <pc:sldMk cId="1634974584" sldId="317"/>
            <ac:spMk id="2" creationId="{B5ADAB37-EAA5-9D2B-FE3E-2F7D6C80FFB4}"/>
          </ac:spMkLst>
        </pc:spChg>
        <pc:spChg chg="del">
          <ac:chgData name="Gurvinder Singh" userId="350fed36a4047486" providerId="LiveId" clId="{344D551A-D55F-4D78-8977-1CC912D347E2}" dt="2023-02-05T10:12:45.787" v="446" actId="478"/>
          <ac:spMkLst>
            <pc:docMk/>
            <pc:sldMk cId="1634974584" sldId="317"/>
            <ac:spMk id="3" creationId="{02DD35F3-EE5B-525F-9ABF-26E354581172}"/>
          </ac:spMkLst>
        </pc:spChg>
        <pc:picChg chg="add mod">
          <ac:chgData name="Gurvinder Singh" userId="350fed36a4047486" providerId="LiveId" clId="{344D551A-D55F-4D78-8977-1CC912D347E2}" dt="2023-02-05T10:15:04.359" v="463" actId="14100"/>
          <ac:picMkLst>
            <pc:docMk/>
            <pc:sldMk cId="1634974584" sldId="317"/>
            <ac:picMk id="6" creationId="{D1008F65-D518-BB87-CE7C-1424BEBDD1B9}"/>
          </ac:picMkLst>
        </pc:picChg>
        <pc:picChg chg="add mod">
          <ac:chgData name="Gurvinder Singh" userId="350fed36a4047486" providerId="LiveId" clId="{344D551A-D55F-4D78-8977-1CC912D347E2}" dt="2023-02-05T10:15:00.067" v="462" actId="14100"/>
          <ac:picMkLst>
            <pc:docMk/>
            <pc:sldMk cId="1634974584" sldId="317"/>
            <ac:picMk id="8" creationId="{43CE6892-E3F7-E9C4-62E2-E33964B4BC9B}"/>
          </ac:picMkLst>
        </pc:picChg>
      </pc:sldChg>
      <pc:sldChg chg="addSp delSp modSp new mod">
        <pc:chgData name="Gurvinder Singh" userId="350fed36a4047486" providerId="LiveId" clId="{344D551A-D55F-4D78-8977-1CC912D347E2}" dt="2023-02-05T10:16:23.969" v="495" actId="14100"/>
        <pc:sldMkLst>
          <pc:docMk/>
          <pc:sldMk cId="110139724" sldId="318"/>
        </pc:sldMkLst>
        <pc:spChg chg="mod">
          <ac:chgData name="Gurvinder Singh" userId="350fed36a4047486" providerId="LiveId" clId="{344D551A-D55F-4D78-8977-1CC912D347E2}" dt="2023-02-05T10:16:04.523" v="487" actId="1076"/>
          <ac:spMkLst>
            <pc:docMk/>
            <pc:sldMk cId="110139724" sldId="318"/>
            <ac:spMk id="2" creationId="{84330519-92DC-2DB5-15FE-186E8E7A8546}"/>
          </ac:spMkLst>
        </pc:spChg>
        <pc:spChg chg="del">
          <ac:chgData name="Gurvinder Singh" userId="350fed36a4047486" providerId="LiveId" clId="{344D551A-D55F-4D78-8977-1CC912D347E2}" dt="2023-02-05T10:16:07.460" v="488" actId="478"/>
          <ac:spMkLst>
            <pc:docMk/>
            <pc:sldMk cId="110139724" sldId="318"/>
            <ac:spMk id="3" creationId="{A8B3489C-9D7D-684C-8511-3266B2125177}"/>
          </ac:spMkLst>
        </pc:spChg>
        <pc:picChg chg="add mod">
          <ac:chgData name="Gurvinder Singh" userId="350fed36a4047486" providerId="LiveId" clId="{344D551A-D55F-4D78-8977-1CC912D347E2}" dt="2023-02-05T10:16:23.969" v="495" actId="14100"/>
          <ac:picMkLst>
            <pc:docMk/>
            <pc:sldMk cId="110139724" sldId="318"/>
            <ac:picMk id="6" creationId="{015D7EA1-3E99-66DF-7580-357EB0351DDD}"/>
          </ac:picMkLst>
        </pc:picChg>
      </pc:sldChg>
      <pc:sldChg chg="new del">
        <pc:chgData name="Gurvinder Singh" userId="350fed36a4047486" providerId="LiveId" clId="{344D551A-D55F-4D78-8977-1CC912D347E2}" dt="2023-02-05T10:20:07.461" v="497" actId="47"/>
        <pc:sldMkLst>
          <pc:docMk/>
          <pc:sldMk cId="1168612258" sldId="319"/>
        </pc:sldMkLst>
      </pc:sldChg>
      <pc:sldChg chg="addSp delSp modSp new mod">
        <pc:chgData name="Gurvinder Singh" userId="350fed36a4047486" providerId="LiveId" clId="{344D551A-D55F-4D78-8977-1CC912D347E2}" dt="2023-02-05T10:23:08.242" v="520" actId="14100"/>
        <pc:sldMkLst>
          <pc:docMk/>
          <pc:sldMk cId="3116635822" sldId="319"/>
        </pc:sldMkLst>
        <pc:spChg chg="mod">
          <ac:chgData name="Gurvinder Singh" userId="350fed36a4047486" providerId="LiveId" clId="{344D551A-D55F-4D78-8977-1CC912D347E2}" dt="2023-02-05T10:22:57.464" v="514" actId="1076"/>
          <ac:spMkLst>
            <pc:docMk/>
            <pc:sldMk cId="3116635822" sldId="319"/>
            <ac:spMk id="2" creationId="{ABA1EE62-A270-EE69-9E0A-0EF6837CB38D}"/>
          </ac:spMkLst>
        </pc:spChg>
        <pc:spChg chg="del">
          <ac:chgData name="Gurvinder Singh" userId="350fed36a4047486" providerId="LiveId" clId="{344D551A-D55F-4D78-8977-1CC912D347E2}" dt="2023-02-05T10:22:59.454" v="515" actId="478"/>
          <ac:spMkLst>
            <pc:docMk/>
            <pc:sldMk cId="3116635822" sldId="319"/>
            <ac:spMk id="3" creationId="{A56D25F6-DCA4-DE4A-0D85-3ACEBC7D9905}"/>
          </ac:spMkLst>
        </pc:spChg>
        <pc:picChg chg="add mod">
          <ac:chgData name="Gurvinder Singh" userId="350fed36a4047486" providerId="LiveId" clId="{344D551A-D55F-4D78-8977-1CC912D347E2}" dt="2023-02-05T10:23:08.242" v="520" actId="14100"/>
          <ac:picMkLst>
            <pc:docMk/>
            <pc:sldMk cId="3116635822" sldId="319"/>
            <ac:picMk id="6" creationId="{A5FB499B-FD27-68BA-8CB5-79B02A3E0377}"/>
          </ac:picMkLst>
        </pc:picChg>
      </pc:sldChg>
      <pc:sldChg chg="addSp delSp modSp new mod">
        <pc:chgData name="Gurvinder Singh" userId="350fed36a4047486" providerId="LiveId" clId="{344D551A-D55F-4D78-8977-1CC912D347E2}" dt="2023-02-05T10:24:29.984" v="544" actId="14100"/>
        <pc:sldMkLst>
          <pc:docMk/>
          <pc:sldMk cId="2163676264" sldId="320"/>
        </pc:sldMkLst>
        <pc:spChg chg="mod">
          <ac:chgData name="Gurvinder Singh" userId="350fed36a4047486" providerId="LiveId" clId="{344D551A-D55F-4D78-8977-1CC912D347E2}" dt="2023-02-05T10:23:44.925" v="536" actId="1076"/>
          <ac:spMkLst>
            <pc:docMk/>
            <pc:sldMk cId="2163676264" sldId="320"/>
            <ac:spMk id="2" creationId="{47D60889-4707-C553-1772-B955CAB8FD3D}"/>
          </ac:spMkLst>
        </pc:spChg>
        <pc:spChg chg="del">
          <ac:chgData name="Gurvinder Singh" userId="350fed36a4047486" providerId="LiveId" clId="{344D551A-D55F-4D78-8977-1CC912D347E2}" dt="2023-02-05T10:23:29.682" v="522" actId="478"/>
          <ac:spMkLst>
            <pc:docMk/>
            <pc:sldMk cId="2163676264" sldId="320"/>
            <ac:spMk id="3" creationId="{76C3FF24-AAE6-8EF9-3E1B-E376766A4522}"/>
          </ac:spMkLst>
        </pc:spChg>
        <pc:picChg chg="add mod">
          <ac:chgData name="Gurvinder Singh" userId="350fed36a4047486" providerId="LiveId" clId="{344D551A-D55F-4D78-8977-1CC912D347E2}" dt="2023-02-05T10:23:46.393" v="537"/>
          <ac:picMkLst>
            <pc:docMk/>
            <pc:sldMk cId="2163676264" sldId="320"/>
            <ac:picMk id="5" creationId="{29358E21-6757-D200-0299-F99784C9910E}"/>
          </ac:picMkLst>
        </pc:picChg>
        <pc:picChg chg="add mod">
          <ac:chgData name="Gurvinder Singh" userId="350fed36a4047486" providerId="LiveId" clId="{344D551A-D55F-4D78-8977-1CC912D347E2}" dt="2023-02-05T10:24:29.984" v="544" actId="14100"/>
          <ac:picMkLst>
            <pc:docMk/>
            <pc:sldMk cId="2163676264" sldId="320"/>
            <ac:picMk id="7" creationId="{2ADF4142-2C0C-3710-6E7B-9C7283AD0F5C}"/>
          </ac:picMkLst>
        </pc:picChg>
      </pc:sldChg>
      <pc:sldChg chg="modSp new mod">
        <pc:chgData name="Gurvinder Singh" userId="350fed36a4047486" providerId="LiveId" clId="{344D551A-D55F-4D78-8977-1CC912D347E2}" dt="2023-02-05T10:28:57.476" v="743" actId="20577"/>
        <pc:sldMkLst>
          <pc:docMk/>
          <pc:sldMk cId="1025397767" sldId="321"/>
        </pc:sldMkLst>
        <pc:spChg chg="mod">
          <ac:chgData name="Gurvinder Singh" userId="350fed36a4047486" providerId="LiveId" clId="{344D551A-D55F-4D78-8977-1CC912D347E2}" dt="2023-02-05T10:25:37.117" v="599" actId="14100"/>
          <ac:spMkLst>
            <pc:docMk/>
            <pc:sldMk cId="1025397767" sldId="321"/>
            <ac:spMk id="2" creationId="{801118A8-F7CB-08E6-3CB8-661DF82B84D7}"/>
          </ac:spMkLst>
        </pc:spChg>
        <pc:spChg chg="mod">
          <ac:chgData name="Gurvinder Singh" userId="350fed36a4047486" providerId="LiveId" clId="{344D551A-D55F-4D78-8977-1CC912D347E2}" dt="2023-02-05T10:28:57.476" v="743" actId="20577"/>
          <ac:spMkLst>
            <pc:docMk/>
            <pc:sldMk cId="1025397767" sldId="321"/>
            <ac:spMk id="3" creationId="{852C2EFF-4ADD-2F96-F1D9-72E970E3188D}"/>
          </ac:spMkLst>
        </pc:spChg>
      </pc:sldChg>
      <pc:sldChg chg="addSp delSp modSp new mod">
        <pc:chgData name="Gurvinder Singh" userId="350fed36a4047486" providerId="LiveId" clId="{344D551A-D55F-4D78-8977-1CC912D347E2}" dt="2023-02-05T10:31:58.404" v="798" actId="27636"/>
        <pc:sldMkLst>
          <pc:docMk/>
          <pc:sldMk cId="851931612" sldId="322"/>
        </pc:sldMkLst>
        <pc:spChg chg="mod">
          <ac:chgData name="Gurvinder Singh" userId="350fed36a4047486" providerId="LiveId" clId="{344D551A-D55F-4D78-8977-1CC912D347E2}" dt="2023-02-05T10:31:58.404" v="798" actId="27636"/>
          <ac:spMkLst>
            <pc:docMk/>
            <pc:sldMk cId="851931612" sldId="322"/>
            <ac:spMk id="2" creationId="{4238017B-7742-DA78-38A9-C257EC51CFB1}"/>
          </ac:spMkLst>
        </pc:spChg>
        <pc:spChg chg="del mod">
          <ac:chgData name="Gurvinder Singh" userId="350fed36a4047486" providerId="LiveId" clId="{344D551A-D55F-4D78-8977-1CC912D347E2}" dt="2023-02-05T10:31:32.465" v="756" actId="478"/>
          <ac:spMkLst>
            <pc:docMk/>
            <pc:sldMk cId="851931612" sldId="322"/>
            <ac:spMk id="3" creationId="{218C16C0-09F8-644F-7E9E-7BB5617C4AB8}"/>
          </ac:spMkLst>
        </pc:spChg>
        <pc:picChg chg="add mod">
          <ac:chgData name="Gurvinder Singh" userId="350fed36a4047486" providerId="LiveId" clId="{344D551A-D55F-4D78-8977-1CC912D347E2}" dt="2023-02-05T10:31:45.372" v="763" actId="1076"/>
          <ac:picMkLst>
            <pc:docMk/>
            <pc:sldMk cId="851931612" sldId="322"/>
            <ac:picMk id="6" creationId="{D48102D3-80CE-4E16-48D4-224F675D3623}"/>
          </ac:picMkLst>
        </pc:picChg>
      </pc:sldChg>
      <pc:sldChg chg="addSp delSp modSp new mod">
        <pc:chgData name="Gurvinder Singh" userId="350fed36a4047486" providerId="LiveId" clId="{344D551A-D55F-4D78-8977-1CC912D347E2}" dt="2023-02-05T10:32:39.118" v="818" actId="14100"/>
        <pc:sldMkLst>
          <pc:docMk/>
          <pc:sldMk cId="3787468429" sldId="323"/>
        </pc:sldMkLst>
        <pc:spChg chg="mod">
          <ac:chgData name="Gurvinder Singh" userId="350fed36a4047486" providerId="LiveId" clId="{344D551A-D55F-4D78-8977-1CC912D347E2}" dt="2023-02-05T10:32:29.057" v="811" actId="14100"/>
          <ac:spMkLst>
            <pc:docMk/>
            <pc:sldMk cId="3787468429" sldId="323"/>
            <ac:spMk id="2" creationId="{AB984F04-E6AF-24AE-E429-716198857253}"/>
          </ac:spMkLst>
        </pc:spChg>
        <pc:spChg chg="del mod">
          <ac:chgData name="Gurvinder Singh" userId="350fed36a4047486" providerId="LiveId" clId="{344D551A-D55F-4D78-8977-1CC912D347E2}" dt="2023-02-05T10:32:31.689" v="813" actId="478"/>
          <ac:spMkLst>
            <pc:docMk/>
            <pc:sldMk cId="3787468429" sldId="323"/>
            <ac:spMk id="3" creationId="{C873B3DD-8F5B-F4BC-9E00-DB6C4E2904EC}"/>
          </ac:spMkLst>
        </pc:spChg>
        <pc:picChg chg="add mod">
          <ac:chgData name="Gurvinder Singh" userId="350fed36a4047486" providerId="LiveId" clId="{344D551A-D55F-4D78-8977-1CC912D347E2}" dt="2023-02-05T10:32:39.118" v="818" actId="14100"/>
          <ac:picMkLst>
            <pc:docMk/>
            <pc:sldMk cId="3787468429" sldId="323"/>
            <ac:picMk id="6" creationId="{E7190CE1-2C38-033E-5B6F-56381711D313}"/>
          </ac:picMkLst>
        </pc:picChg>
      </pc:sldChg>
      <pc:sldChg chg="addSp delSp modSp new mod">
        <pc:chgData name="Gurvinder Singh" userId="350fed36a4047486" providerId="LiveId" clId="{344D551A-D55F-4D78-8977-1CC912D347E2}" dt="2023-02-05T10:40:37.781" v="835" actId="14100"/>
        <pc:sldMkLst>
          <pc:docMk/>
          <pc:sldMk cId="3213603949" sldId="324"/>
        </pc:sldMkLst>
        <pc:spChg chg="mod">
          <ac:chgData name="Gurvinder Singh" userId="350fed36a4047486" providerId="LiveId" clId="{344D551A-D55F-4D78-8977-1CC912D347E2}" dt="2023-02-05T10:40:25.177" v="829" actId="1076"/>
          <ac:spMkLst>
            <pc:docMk/>
            <pc:sldMk cId="3213603949" sldId="324"/>
            <ac:spMk id="2" creationId="{FEABD44C-404A-C0B9-A401-97DC5FD81FAE}"/>
          </ac:spMkLst>
        </pc:spChg>
        <pc:spChg chg="del">
          <ac:chgData name="Gurvinder Singh" userId="350fed36a4047486" providerId="LiveId" clId="{344D551A-D55F-4D78-8977-1CC912D347E2}" dt="2023-02-05T10:40:27.335" v="830" actId="478"/>
          <ac:spMkLst>
            <pc:docMk/>
            <pc:sldMk cId="3213603949" sldId="324"/>
            <ac:spMk id="3" creationId="{EF18262F-2993-B166-1303-F3380A686164}"/>
          </ac:spMkLst>
        </pc:spChg>
        <pc:picChg chg="add mod">
          <ac:chgData name="Gurvinder Singh" userId="350fed36a4047486" providerId="LiveId" clId="{344D551A-D55F-4D78-8977-1CC912D347E2}" dt="2023-02-05T10:40:37.781" v="835" actId="14100"/>
          <ac:picMkLst>
            <pc:docMk/>
            <pc:sldMk cId="3213603949" sldId="324"/>
            <ac:picMk id="6" creationId="{05769BF1-824B-5366-CC40-2E61721E7916}"/>
          </ac:picMkLst>
        </pc:picChg>
      </pc:sldChg>
      <pc:sldChg chg="addSp delSp modSp new mod">
        <pc:chgData name="Gurvinder Singh" userId="350fed36a4047486" providerId="LiveId" clId="{344D551A-D55F-4D78-8977-1CC912D347E2}" dt="2023-02-05T10:41:46.610" v="863" actId="14100"/>
        <pc:sldMkLst>
          <pc:docMk/>
          <pc:sldMk cId="1635950029" sldId="325"/>
        </pc:sldMkLst>
        <pc:spChg chg="mod">
          <ac:chgData name="Gurvinder Singh" userId="350fed36a4047486" providerId="LiveId" clId="{344D551A-D55F-4D78-8977-1CC912D347E2}" dt="2023-02-05T10:40:59.400" v="852" actId="1076"/>
          <ac:spMkLst>
            <pc:docMk/>
            <pc:sldMk cId="1635950029" sldId="325"/>
            <ac:spMk id="2" creationId="{2F9016F0-BFEE-5A9C-2B1B-A48173B45328}"/>
          </ac:spMkLst>
        </pc:spChg>
        <pc:spChg chg="del mod">
          <ac:chgData name="Gurvinder Singh" userId="350fed36a4047486" providerId="LiveId" clId="{344D551A-D55F-4D78-8977-1CC912D347E2}" dt="2023-02-05T10:41:02.236" v="854" actId="478"/>
          <ac:spMkLst>
            <pc:docMk/>
            <pc:sldMk cId="1635950029" sldId="325"/>
            <ac:spMk id="3" creationId="{89EA0A10-63B1-B3D6-0EB1-9A07866CD975}"/>
          </ac:spMkLst>
        </pc:spChg>
        <pc:picChg chg="add mod modCrop">
          <ac:chgData name="Gurvinder Singh" userId="350fed36a4047486" providerId="LiveId" clId="{344D551A-D55F-4D78-8977-1CC912D347E2}" dt="2023-02-05T10:41:46.610" v="863" actId="14100"/>
          <ac:picMkLst>
            <pc:docMk/>
            <pc:sldMk cId="1635950029" sldId="325"/>
            <ac:picMk id="6" creationId="{67D27F00-C6C6-528C-5E3A-830BC2267B1C}"/>
          </ac:picMkLst>
        </pc:picChg>
      </pc:sldChg>
      <pc:sldChg chg="addSp delSp modSp new mod ord">
        <pc:chgData name="Gurvinder Singh" userId="350fed36a4047486" providerId="LiveId" clId="{344D551A-D55F-4D78-8977-1CC912D347E2}" dt="2023-02-08T16:53:42.131" v="1218"/>
        <pc:sldMkLst>
          <pc:docMk/>
          <pc:sldMk cId="3467765378" sldId="326"/>
        </pc:sldMkLst>
        <pc:spChg chg="mod">
          <ac:chgData name="Gurvinder Singh" userId="350fed36a4047486" providerId="LiveId" clId="{344D551A-D55F-4D78-8977-1CC912D347E2}" dt="2023-02-08T16:48:09.078" v="1159" actId="1076"/>
          <ac:spMkLst>
            <pc:docMk/>
            <pc:sldMk cId="3467765378" sldId="326"/>
            <ac:spMk id="2" creationId="{1AE6CCF4-329F-9CEB-F561-8B323538A994}"/>
          </ac:spMkLst>
        </pc:spChg>
        <pc:spChg chg="del mod">
          <ac:chgData name="Gurvinder Singh" userId="350fed36a4047486" providerId="LiveId" clId="{344D551A-D55F-4D78-8977-1CC912D347E2}" dt="2023-02-08T16:47:53.018" v="1155" actId="478"/>
          <ac:spMkLst>
            <pc:docMk/>
            <pc:sldMk cId="3467765378" sldId="326"/>
            <ac:spMk id="3" creationId="{4B219CB6-865D-81D0-DCEF-F101AB8B0E96}"/>
          </ac:spMkLst>
        </pc:spChg>
        <pc:picChg chg="add mod">
          <ac:chgData name="Gurvinder Singh" userId="350fed36a4047486" providerId="LiveId" clId="{344D551A-D55F-4D78-8977-1CC912D347E2}" dt="2023-02-08T16:48:30.458" v="1164" actId="14100"/>
          <ac:picMkLst>
            <pc:docMk/>
            <pc:sldMk cId="3467765378" sldId="326"/>
            <ac:picMk id="6" creationId="{A30956B5-F17B-30C7-E2ED-20ACF0620A8D}"/>
          </ac:picMkLst>
        </pc:picChg>
        <pc:picChg chg="add mod">
          <ac:chgData name="Gurvinder Singh" userId="350fed36a4047486" providerId="LiveId" clId="{344D551A-D55F-4D78-8977-1CC912D347E2}" dt="2023-02-08T16:49:14.019" v="1169" actId="14100"/>
          <ac:picMkLst>
            <pc:docMk/>
            <pc:sldMk cId="3467765378" sldId="326"/>
            <ac:picMk id="8" creationId="{9D09CB92-AAA5-DFAB-6C8F-07ACC7F5F629}"/>
          </ac:picMkLst>
        </pc:picChg>
      </pc:sldChg>
      <pc:sldChg chg="addSp delSp modSp new del mod">
        <pc:chgData name="Gurvinder Singh" userId="350fed36a4047486" providerId="LiveId" clId="{344D551A-D55F-4D78-8977-1CC912D347E2}" dt="2023-02-05T12:46:15.286" v="898" actId="47"/>
        <pc:sldMkLst>
          <pc:docMk/>
          <pc:sldMk cId="3760361365" sldId="326"/>
        </pc:sldMkLst>
        <pc:spChg chg="mod">
          <ac:chgData name="Gurvinder Singh" userId="350fed36a4047486" providerId="LiveId" clId="{344D551A-D55F-4D78-8977-1CC912D347E2}" dt="2023-02-05T12:46:03.680" v="893" actId="1076"/>
          <ac:spMkLst>
            <pc:docMk/>
            <pc:sldMk cId="3760361365" sldId="326"/>
            <ac:spMk id="2" creationId="{5F25CF24-937A-F50B-E288-0452D1936B9F}"/>
          </ac:spMkLst>
        </pc:spChg>
        <pc:spChg chg="del mod">
          <ac:chgData name="Gurvinder Singh" userId="350fed36a4047486" providerId="LiveId" clId="{344D551A-D55F-4D78-8977-1CC912D347E2}" dt="2023-02-05T12:46:05.964" v="895" actId="478"/>
          <ac:spMkLst>
            <pc:docMk/>
            <pc:sldMk cId="3760361365" sldId="326"/>
            <ac:spMk id="3" creationId="{2E10F265-B539-82C6-6D40-DA93FB39F6BF}"/>
          </ac:spMkLst>
        </pc:spChg>
        <pc:spChg chg="add del">
          <ac:chgData name="Gurvinder Singh" userId="350fed36a4047486" providerId="LiveId" clId="{344D551A-D55F-4D78-8977-1CC912D347E2}" dt="2023-02-05T12:46:12.368" v="897" actId="22"/>
          <ac:spMkLst>
            <pc:docMk/>
            <pc:sldMk cId="3760361365" sldId="326"/>
            <ac:spMk id="6" creationId="{98945EB9-A23D-06C0-88A9-D980726228BF}"/>
          </ac:spMkLst>
        </pc:spChg>
      </pc:sldChg>
      <pc:sldChg chg="addSp delSp modSp new mod">
        <pc:chgData name="Gurvinder Singh" userId="350fed36a4047486" providerId="LiveId" clId="{344D551A-D55F-4D78-8977-1CC912D347E2}" dt="2023-02-08T16:51:31.779" v="1191" actId="14100"/>
        <pc:sldMkLst>
          <pc:docMk/>
          <pc:sldMk cId="3607017566" sldId="327"/>
        </pc:sldMkLst>
        <pc:spChg chg="mod">
          <ac:chgData name="Gurvinder Singh" userId="350fed36a4047486" providerId="LiveId" clId="{344D551A-D55F-4D78-8977-1CC912D347E2}" dt="2023-02-08T16:49:32.308" v="1183" actId="207"/>
          <ac:spMkLst>
            <pc:docMk/>
            <pc:sldMk cId="3607017566" sldId="327"/>
            <ac:spMk id="2" creationId="{4148BD49-2ADA-5E87-0E1B-7DAEAE04BE17}"/>
          </ac:spMkLst>
        </pc:spChg>
        <pc:spChg chg="del">
          <ac:chgData name="Gurvinder Singh" userId="350fed36a4047486" providerId="LiveId" clId="{344D551A-D55F-4D78-8977-1CC912D347E2}" dt="2023-02-08T16:49:34.761" v="1184" actId="478"/>
          <ac:spMkLst>
            <pc:docMk/>
            <pc:sldMk cId="3607017566" sldId="327"/>
            <ac:spMk id="3" creationId="{9E9AFEDD-5C15-0310-2DC5-1F66C1E4BE5F}"/>
          </ac:spMkLst>
        </pc:spChg>
        <pc:picChg chg="add mod">
          <ac:chgData name="Gurvinder Singh" userId="350fed36a4047486" providerId="LiveId" clId="{344D551A-D55F-4D78-8977-1CC912D347E2}" dt="2023-02-08T16:51:31.779" v="1191" actId="14100"/>
          <ac:picMkLst>
            <pc:docMk/>
            <pc:sldMk cId="3607017566" sldId="327"/>
            <ac:picMk id="6" creationId="{7B6F7BD6-2D3B-6F60-2EB7-811C2FFCA4CC}"/>
          </ac:picMkLst>
        </pc:picChg>
      </pc:sldChg>
      <pc:sldChg chg="addSp delSp modSp new mod">
        <pc:chgData name="Gurvinder Singh" userId="350fed36a4047486" providerId="LiveId" clId="{344D551A-D55F-4D78-8977-1CC912D347E2}" dt="2023-02-08T16:53:35.381" v="1216" actId="14100"/>
        <pc:sldMkLst>
          <pc:docMk/>
          <pc:sldMk cId="3923996785" sldId="328"/>
        </pc:sldMkLst>
        <pc:spChg chg="mod">
          <ac:chgData name="Gurvinder Singh" userId="350fed36a4047486" providerId="LiveId" clId="{344D551A-D55F-4D78-8977-1CC912D347E2}" dt="2023-02-08T16:53:18.569" v="1209" actId="1076"/>
          <ac:spMkLst>
            <pc:docMk/>
            <pc:sldMk cId="3923996785" sldId="328"/>
            <ac:spMk id="2" creationId="{286C333B-3447-D5F7-CBBC-E11ECB3A4898}"/>
          </ac:spMkLst>
        </pc:spChg>
        <pc:spChg chg="del mod">
          <ac:chgData name="Gurvinder Singh" userId="350fed36a4047486" providerId="LiveId" clId="{344D551A-D55F-4D78-8977-1CC912D347E2}" dt="2023-02-08T16:53:21.991" v="1211" actId="478"/>
          <ac:spMkLst>
            <pc:docMk/>
            <pc:sldMk cId="3923996785" sldId="328"/>
            <ac:spMk id="3" creationId="{E2ACABFE-E58B-2F28-ABC3-82748910D681}"/>
          </ac:spMkLst>
        </pc:spChg>
        <pc:picChg chg="add mod">
          <ac:chgData name="Gurvinder Singh" userId="350fed36a4047486" providerId="LiveId" clId="{344D551A-D55F-4D78-8977-1CC912D347E2}" dt="2023-02-08T16:53:35.381" v="1216" actId="14100"/>
          <ac:picMkLst>
            <pc:docMk/>
            <pc:sldMk cId="3923996785" sldId="328"/>
            <ac:picMk id="6" creationId="{FB2F6846-173D-8307-5CD7-2D6E44F370BE}"/>
          </ac:picMkLst>
        </pc:picChg>
      </pc:sldChg>
      <pc:sldChg chg="addSp delSp modSp new mod">
        <pc:chgData name="Gurvinder Singh" userId="350fed36a4047486" providerId="LiveId" clId="{344D551A-D55F-4D78-8977-1CC912D347E2}" dt="2023-02-08T16:58:09.876" v="1242" actId="14100"/>
        <pc:sldMkLst>
          <pc:docMk/>
          <pc:sldMk cId="1396031887" sldId="329"/>
        </pc:sldMkLst>
        <pc:spChg chg="mod">
          <ac:chgData name="Gurvinder Singh" userId="350fed36a4047486" providerId="LiveId" clId="{344D551A-D55F-4D78-8977-1CC912D347E2}" dt="2023-02-08T16:57:51.343" v="1234" actId="1076"/>
          <ac:spMkLst>
            <pc:docMk/>
            <pc:sldMk cId="1396031887" sldId="329"/>
            <ac:spMk id="2" creationId="{55A30DED-78D7-DCED-ABF3-B3B8895F1FAC}"/>
          </ac:spMkLst>
        </pc:spChg>
        <pc:spChg chg="del mod">
          <ac:chgData name="Gurvinder Singh" userId="350fed36a4047486" providerId="LiveId" clId="{344D551A-D55F-4D78-8977-1CC912D347E2}" dt="2023-02-08T16:57:53.683" v="1236" actId="478"/>
          <ac:spMkLst>
            <pc:docMk/>
            <pc:sldMk cId="1396031887" sldId="329"/>
            <ac:spMk id="3" creationId="{5DD26A0E-E05A-ED4D-FE65-E1CFD0FDFCDB}"/>
          </ac:spMkLst>
        </pc:spChg>
        <pc:picChg chg="add mod">
          <ac:chgData name="Gurvinder Singh" userId="350fed36a4047486" providerId="LiveId" clId="{344D551A-D55F-4D78-8977-1CC912D347E2}" dt="2023-02-08T16:58:09.876" v="1242" actId="14100"/>
          <ac:picMkLst>
            <pc:docMk/>
            <pc:sldMk cId="1396031887" sldId="329"/>
            <ac:picMk id="6" creationId="{AC604C31-5C04-222E-585B-11AEDDA7DC27}"/>
          </ac:picMkLst>
        </pc:picChg>
      </pc:sldChg>
      <pc:sldChg chg="addSp delSp modSp new mod">
        <pc:chgData name="Gurvinder Singh" userId="350fed36a4047486" providerId="LiveId" clId="{344D551A-D55F-4D78-8977-1CC912D347E2}" dt="2023-02-08T17:07:51.507" v="1292" actId="14100"/>
        <pc:sldMkLst>
          <pc:docMk/>
          <pc:sldMk cId="1321698207" sldId="330"/>
        </pc:sldMkLst>
        <pc:spChg chg="mod">
          <ac:chgData name="Gurvinder Singh" userId="350fed36a4047486" providerId="LiveId" clId="{344D551A-D55F-4D78-8977-1CC912D347E2}" dt="2023-02-08T17:07:38.971" v="1284" actId="113"/>
          <ac:spMkLst>
            <pc:docMk/>
            <pc:sldMk cId="1321698207" sldId="330"/>
            <ac:spMk id="2" creationId="{56B1F608-25E1-B947-BAFA-E4EBD7A4A049}"/>
          </ac:spMkLst>
        </pc:spChg>
        <pc:spChg chg="del mod">
          <ac:chgData name="Gurvinder Singh" userId="350fed36a4047486" providerId="LiveId" clId="{344D551A-D55F-4D78-8977-1CC912D347E2}" dt="2023-02-08T17:07:41.323" v="1286" actId="478"/>
          <ac:spMkLst>
            <pc:docMk/>
            <pc:sldMk cId="1321698207" sldId="330"/>
            <ac:spMk id="3" creationId="{392C4DAB-B73D-CEA5-7D12-3EEF04D87A58}"/>
          </ac:spMkLst>
        </pc:spChg>
        <pc:picChg chg="add mod">
          <ac:chgData name="Gurvinder Singh" userId="350fed36a4047486" providerId="LiveId" clId="{344D551A-D55F-4D78-8977-1CC912D347E2}" dt="2023-02-08T17:07:51.507" v="1292" actId="14100"/>
          <ac:picMkLst>
            <pc:docMk/>
            <pc:sldMk cId="1321698207" sldId="330"/>
            <ac:picMk id="6" creationId="{AB68BD51-A5A7-0CA6-8B90-30BF102DC774}"/>
          </ac:picMkLst>
        </pc:picChg>
      </pc:sldChg>
      <pc:sldChg chg="addSp delSp modSp new mod">
        <pc:chgData name="Gurvinder Singh" userId="350fed36a4047486" providerId="LiveId" clId="{344D551A-D55F-4D78-8977-1CC912D347E2}" dt="2023-02-08T17:19:37.179" v="1318" actId="14100"/>
        <pc:sldMkLst>
          <pc:docMk/>
          <pc:sldMk cId="2609803846" sldId="331"/>
        </pc:sldMkLst>
        <pc:spChg chg="mod">
          <ac:chgData name="Gurvinder Singh" userId="350fed36a4047486" providerId="LiveId" clId="{344D551A-D55F-4D78-8977-1CC912D347E2}" dt="2023-02-08T17:19:33.101" v="1316" actId="1076"/>
          <ac:spMkLst>
            <pc:docMk/>
            <pc:sldMk cId="2609803846" sldId="331"/>
            <ac:spMk id="2" creationId="{C82A7837-7726-7D13-0F3D-96F6117DE4C9}"/>
          </ac:spMkLst>
        </pc:spChg>
        <pc:spChg chg="del">
          <ac:chgData name="Gurvinder Singh" userId="350fed36a4047486" providerId="LiveId" clId="{344D551A-D55F-4D78-8977-1CC912D347E2}" dt="2023-02-08T17:18:50.551" v="1294" actId="478"/>
          <ac:spMkLst>
            <pc:docMk/>
            <pc:sldMk cId="2609803846" sldId="331"/>
            <ac:spMk id="3" creationId="{94DA42C8-7409-1791-BB53-83D7C828A527}"/>
          </ac:spMkLst>
        </pc:spChg>
        <pc:picChg chg="add mod">
          <ac:chgData name="Gurvinder Singh" userId="350fed36a4047486" providerId="LiveId" clId="{344D551A-D55F-4D78-8977-1CC912D347E2}" dt="2023-02-08T17:19:37.179" v="1318" actId="14100"/>
          <ac:picMkLst>
            <pc:docMk/>
            <pc:sldMk cId="2609803846" sldId="331"/>
            <ac:picMk id="6" creationId="{D4CC6728-FA9E-13B9-F210-CB8F2502600C}"/>
          </ac:picMkLst>
        </pc:picChg>
      </pc:sldChg>
      <pc:sldChg chg="addSp delSp modSp new mod">
        <pc:chgData name="Gurvinder Singh" userId="350fed36a4047486" providerId="LiveId" clId="{344D551A-D55F-4D78-8977-1CC912D347E2}" dt="2023-02-08T17:24:58.265" v="1347" actId="14100"/>
        <pc:sldMkLst>
          <pc:docMk/>
          <pc:sldMk cId="80605389" sldId="332"/>
        </pc:sldMkLst>
        <pc:spChg chg="mod">
          <ac:chgData name="Gurvinder Singh" userId="350fed36a4047486" providerId="LiveId" clId="{344D551A-D55F-4D78-8977-1CC912D347E2}" dt="2023-02-08T17:23:51.420" v="1339" actId="1076"/>
          <ac:spMkLst>
            <pc:docMk/>
            <pc:sldMk cId="80605389" sldId="332"/>
            <ac:spMk id="2" creationId="{C9022EBE-0ECA-CAE9-4D05-502EEC952630}"/>
          </ac:spMkLst>
        </pc:spChg>
        <pc:spChg chg="del mod">
          <ac:chgData name="Gurvinder Singh" userId="350fed36a4047486" providerId="LiveId" clId="{344D551A-D55F-4D78-8977-1CC912D347E2}" dt="2023-02-08T17:23:53.646" v="1341" actId="478"/>
          <ac:spMkLst>
            <pc:docMk/>
            <pc:sldMk cId="80605389" sldId="332"/>
            <ac:spMk id="3" creationId="{3D039AC8-8BBF-9F01-6459-97E92DF929AF}"/>
          </ac:spMkLst>
        </pc:spChg>
        <pc:picChg chg="add mod">
          <ac:chgData name="Gurvinder Singh" userId="350fed36a4047486" providerId="LiveId" clId="{344D551A-D55F-4D78-8977-1CC912D347E2}" dt="2023-02-08T17:24:58.265" v="1347" actId="14100"/>
          <ac:picMkLst>
            <pc:docMk/>
            <pc:sldMk cId="80605389" sldId="332"/>
            <ac:picMk id="6" creationId="{84151DCC-492B-B461-E9C4-0E357A397CC1}"/>
          </ac:picMkLst>
        </pc:picChg>
      </pc:sldChg>
      <pc:sldChg chg="new del">
        <pc:chgData name="Gurvinder Singh" userId="350fed36a4047486" providerId="LiveId" clId="{344D551A-D55F-4D78-8977-1CC912D347E2}" dt="2023-02-08T17:23:22.008" v="1320" actId="47"/>
        <pc:sldMkLst>
          <pc:docMk/>
          <pc:sldMk cId="417909249" sldId="332"/>
        </pc:sldMkLst>
      </pc:sldChg>
      <pc:sldChg chg="addSp delSp modSp new mod">
        <pc:chgData name="Gurvinder Singh" userId="350fed36a4047486" providerId="LiveId" clId="{344D551A-D55F-4D78-8977-1CC912D347E2}" dt="2023-02-08T17:31:39.267" v="1377" actId="14100"/>
        <pc:sldMkLst>
          <pc:docMk/>
          <pc:sldMk cId="603712650" sldId="333"/>
        </pc:sldMkLst>
        <pc:spChg chg="mod">
          <ac:chgData name="Gurvinder Singh" userId="350fed36a4047486" providerId="LiveId" clId="{344D551A-D55F-4D78-8977-1CC912D347E2}" dt="2023-02-08T17:30:52.467" v="1364" actId="1076"/>
          <ac:spMkLst>
            <pc:docMk/>
            <pc:sldMk cId="603712650" sldId="333"/>
            <ac:spMk id="2" creationId="{372822F6-4B33-F6CE-A151-4F20993A9C89}"/>
          </ac:spMkLst>
        </pc:spChg>
        <pc:spChg chg="del">
          <ac:chgData name="Gurvinder Singh" userId="350fed36a4047486" providerId="LiveId" clId="{344D551A-D55F-4D78-8977-1CC912D347E2}" dt="2023-02-08T17:30:54.585" v="1365" actId="478"/>
          <ac:spMkLst>
            <pc:docMk/>
            <pc:sldMk cId="603712650" sldId="333"/>
            <ac:spMk id="3" creationId="{CE7049B3-D6F3-18F5-AC0F-FA3C02C572A7}"/>
          </ac:spMkLst>
        </pc:spChg>
        <pc:picChg chg="add mod">
          <ac:chgData name="Gurvinder Singh" userId="350fed36a4047486" providerId="LiveId" clId="{344D551A-D55F-4D78-8977-1CC912D347E2}" dt="2023-02-08T17:31:28.470" v="1373" actId="14100"/>
          <ac:picMkLst>
            <pc:docMk/>
            <pc:sldMk cId="603712650" sldId="333"/>
            <ac:picMk id="6" creationId="{43BC272B-4B05-6D45-5156-D6FF893122B1}"/>
          </ac:picMkLst>
        </pc:picChg>
        <pc:picChg chg="add mod">
          <ac:chgData name="Gurvinder Singh" userId="350fed36a4047486" providerId="LiveId" clId="{344D551A-D55F-4D78-8977-1CC912D347E2}" dt="2023-02-08T17:31:39.267" v="1377" actId="14100"/>
          <ac:picMkLst>
            <pc:docMk/>
            <pc:sldMk cId="603712650" sldId="333"/>
            <ac:picMk id="8" creationId="{79BDC5E3-53E8-6A36-D561-F1711930DD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F90CC-D4A1-4E67-BF97-51C4D6C551C6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3F0C-153E-494C-AD8B-1808AACC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76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73F0C-153E-494C-AD8B-1808AACCEE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8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73F0C-153E-494C-AD8B-1808AACCEE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3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B425-E382-4606-A236-6E70B1C42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EB28C-515C-4CB2-BD70-64841E883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A8568-822A-46D4-AD41-8B88781C4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9C4E-F2EA-4895-9828-976BAD400BFF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8D7C4-F9FF-4CB9-89D9-0AF9AC7C9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5D998-3CF6-4B77-AD56-081BA2F0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E9A7-BF0E-4B77-B8BD-B4CAC608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9471E-C478-4063-8172-1CB78400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FC667-C57D-4C8B-B282-6DB229C9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426C-225D-4CEA-9921-B508D4AFF801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DDFD9-DC9F-4B46-9915-EA9377FB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83B6-6B42-4E3F-A56C-0A8F3EA8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57E27-E5CE-4C86-A127-17F1211B3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0FEFA-1840-4C68-B78F-ED3587B0A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D363A-43FB-4E79-BEE5-094726F6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0D9-DA6A-482B-A2B5-FDC7DE361201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DBD20-7DD3-44EA-93A8-41B60ED3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2B982-0571-4A51-88A6-BFF9AED68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3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4D60-59D6-442D-B992-34E37FB4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DB08-DEDC-472D-BA4C-0376625B8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423D0-B467-4121-8CA7-B055A07F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38F3-A9A9-4A2F-8604-E7FD9155243A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6B88D-82DB-4DC0-9292-1C3C4C2B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77F98-F058-4204-95E8-F6F8EE12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7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2FA8-29B0-4D9D-8C67-A7C8797B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B9146-3034-4ABC-9DC6-082A3C40A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56732-2C44-46F7-B805-2E578787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FCE9-3BD5-4C90-9F18-A726E1994591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FD17E-3BF5-4E25-9723-B9AB3AAA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E8281-5D03-4069-99E4-C27EF2D0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5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34C0-D3CD-48E1-9CD4-0368ED53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F14E-3D1F-4D48-8766-E7DBDFD78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45A8A-7700-4084-8BD4-EB347682E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B4AE3-08B0-4694-AF3D-B6FAB5D4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2A14-8C17-4561-9C43-4D0FF23D97C2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D8948-DF05-4F7F-8E7D-B794051A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BD30A-29F3-4CF3-9A28-C9035480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D5A9-4DEF-4C1C-BA56-82AE587E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A7E06-5D1A-408D-BDE7-247E5DAF4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7DE89-1A6C-4E19-AA26-F79FA2EDA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E5F5D-2F09-4EEF-A217-E9E36B83FC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540D4-333D-486C-9AD6-C32CBB955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8E118-3B60-4437-B02C-052F985D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1BA91-72E3-4E57-89B4-433AEC71144A}" type="datetime1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0CC86-69BC-47B5-BE3D-4C889264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248A0-C8D6-43B7-B38A-864B2709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04FB-8A5E-4B4A-B773-A8B02584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7CEE3-303C-48EB-AE4C-BF8FC5E1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36FC-0238-4148-BFBD-047F6363690D}" type="datetime1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53E5C-0F58-41F4-8CE4-E17DFA99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807A4-EFA0-4D4C-983F-7B151250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6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0DEC3-8F97-4DDB-9F22-D144657E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03FC-C8D3-43C1-8FB0-92386621DCBE}" type="datetime1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C06DF-EE5B-42ED-BE3B-62714EAD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16FD-897E-41AB-BB2D-91664290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6932-C655-45B8-80AC-B0AB25D8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8C70-207A-47C7-B171-79B17745F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1083E-C60E-46F9-A0C4-6A390594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0CF2F-6D1D-4758-9E7F-1C2E736A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4175-40C2-47F4-B5D2-7AAC6C3845F0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170E6-F4FC-41B5-86E1-C762C0D1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4B4EF-E919-4C46-94CF-321D1D47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ADEF-F81B-477A-8E4F-461B2B49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649F8-9DF7-479E-A175-EC8DD9F99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1C669-ED35-4197-AA73-565A36C2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CA701-FBEC-4DB5-8559-8620111D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3296-D498-4173-902D-8FA176D4B959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B6985-3925-4780-8196-76C96359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579E9-AE9B-4712-A8BD-0BC8BD91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9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F0A964-00F0-4A68-B440-4AC0EC68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C9598-D7BA-4615-9D79-DC5D96FB8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03B1A-2129-43F1-BFCC-D6AF334E1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0F33C-A2B4-4FCE-BDF2-2D3DD7476E24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432D2-9678-4859-B910-409674623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94930-756C-4264-ACA9-4B79F8BE1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9182-3901-4B50-B9F3-66E875113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5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FCC4-F3D1-4A52-9A2B-DA694D64C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css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28A5B-6936-4065-968C-037113CB2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b="0" i="0" dirty="0">
                <a:solidFill>
                  <a:srgbClr val="610B38"/>
                </a:solidFill>
                <a:effectLst/>
                <a:latin typeface="erdana"/>
              </a:rPr>
              <a:t>CSS Background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E02DD-F58B-46EC-930E-ACDF5121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B9DF6-CC5F-4B27-2F3D-B6FEE7DD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21F05-1C0B-46F1-ED4A-2B59B6B2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697"/>
            <a:ext cx="12065620" cy="5517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2F5-BDA2-9011-B607-79C1EFED7B1E}"/>
              </a:ext>
            </a:extLst>
          </p:cNvPr>
          <p:cNvSpPr txBox="1"/>
          <p:nvPr/>
        </p:nvSpPr>
        <p:spPr>
          <a:xfrm>
            <a:off x="277402" y="5845996"/>
            <a:ext cx="657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Background-size: cover;</a:t>
            </a:r>
          </a:p>
        </p:txBody>
      </p:sp>
    </p:spTree>
    <p:extLst>
      <p:ext uri="{BB962C8B-B14F-4D97-AF65-F5344CB8AC3E}">
        <p14:creationId xmlns:p14="http://schemas.microsoft.com/office/powerpoint/2010/main" val="222618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3319-C676-B33D-278E-298AF70A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38"/>
            <a:ext cx="10515600" cy="948183"/>
          </a:xfrm>
        </p:spPr>
        <p:txBody>
          <a:bodyPr/>
          <a:lstStyle/>
          <a:p>
            <a:r>
              <a:rPr lang="en-IN" b="1" dirty="0"/>
              <a:t>Task- What will be code for this-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9BEE-4446-1F67-A178-5DC5A137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D9840-EC45-C5A2-0F51-BBC744BE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D0E4D-6D14-8E97-9F09-A80DA46F3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" t="22622" r="41263" b="32531"/>
          <a:stretch/>
        </p:blipFill>
        <p:spPr>
          <a:xfrm>
            <a:off x="146175" y="1071473"/>
            <a:ext cx="11658832" cy="53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12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A0EA8-ECE5-67DA-657C-55F4126A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39693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664A2-060B-B066-2A3F-C49D5889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3C5E8-8A5B-1A70-DC09-207BC24BC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3" t="25169" r="41938" b="32884"/>
          <a:stretch/>
        </p:blipFill>
        <p:spPr>
          <a:xfrm>
            <a:off x="328773" y="939693"/>
            <a:ext cx="11203968" cy="52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7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CFE9-EBCD-4BA3-B8EB-01EFFF47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70C0"/>
                </a:solidFill>
                <a:effectLst/>
                <a:latin typeface="erdana"/>
              </a:rPr>
              <a:t>CSS Border</a:t>
            </a:r>
            <a:br>
              <a:rPr lang="en-US" b="1" i="0" dirty="0">
                <a:solidFill>
                  <a:srgbClr val="0070C0"/>
                </a:solidFill>
                <a:effectLst/>
                <a:latin typeface="erdana"/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D2E9-D3FE-47E5-81EA-5899BE37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The CSS border is a shorthand property used to set the border on an element.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The CSS border properties are use to specify the style, color and size of the border of an element. The CSS border properties are given below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border-style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border-color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border-width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border-radius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D7C90-542F-498F-8F83-F5ED87453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B2920-796D-4591-A08E-1B6CD417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7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8A67-59B1-40FF-ABA0-CEFD4B2C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70C0"/>
                </a:solidFill>
                <a:effectLst/>
                <a:latin typeface="erdana"/>
              </a:rPr>
              <a:t>CSS border-style</a:t>
            </a:r>
            <a:br>
              <a:rPr lang="en-US" b="1" i="0" dirty="0">
                <a:solidFill>
                  <a:srgbClr val="0070C0"/>
                </a:solidFill>
                <a:effectLst/>
                <a:latin typeface="erdana"/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378-A20B-462A-8ABC-E13DF444D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333" y="1520575"/>
            <a:ext cx="5486399" cy="4578897"/>
          </a:xfrm>
        </p:spPr>
        <p:txBody>
          <a:bodyPr>
            <a:normAutofit fontScale="70000" lnSpcReduction="20000"/>
          </a:bodyPr>
          <a:lstStyle/>
          <a:p>
            <a:pPr marL="979488" indent="-979488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"none"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No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"dotted"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 dotted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"dashed"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 dashed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"solid"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 solid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"double"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 double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"groove"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 groove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"ridge"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 ridge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"inset"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An inset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"outset"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An outset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"hidden"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 hidden border.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&lt;/body&gt;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979488" indent="-979488" algn="just">
              <a:buNone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&lt;/html&gt;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55E08-83BE-4D82-ACD7-DAE74B409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8470C-3A64-4011-AAF4-B2907176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CAA97-C349-4451-9DCF-FA0282CB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5" y="1873764"/>
            <a:ext cx="5941465" cy="406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0834-4D0E-8712-5F04-16C64B9C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OUTPUT-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1175-DE45-C662-406D-7CF54CA54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224AB-1AE5-699A-887B-BDF33A40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4A1BD-D4E3-39C8-D61D-5ED4B779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6" y="1814420"/>
            <a:ext cx="10736494" cy="454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0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1034-FF9F-480A-A55A-17E25994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70C0"/>
                </a:solidFill>
                <a:effectLst/>
                <a:latin typeface="erdana"/>
              </a:rPr>
              <a:t>CSS border-width</a:t>
            </a:r>
            <a:br>
              <a:rPr lang="en-US" b="1" i="0" dirty="0">
                <a:solidFill>
                  <a:srgbClr val="0070C0"/>
                </a:solidFill>
                <a:effectLst/>
                <a:latin typeface="erdana"/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7AE1D-01B0-4A6A-897B-A1BD77303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505097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&lt;style&gt;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p.one {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border-style: solid;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border-width: 5px;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}  </a:t>
            </a:r>
          </a:p>
          <a:p>
            <a:pPr marL="0" indent="0" algn="just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p.two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{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border-style: solid;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border-width: medium;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}  </a:t>
            </a:r>
          </a:p>
          <a:p>
            <a:pPr marL="0" indent="0" algn="just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p.three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{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border-style: solid;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border-width: 1px;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}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&lt;/style&gt;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15E44-3176-4F9D-85B4-369D068F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E4873-D7FD-4047-8B57-D2DC2CA8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95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004-AE71-4223-9F3D-9FFA8462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70C0"/>
                </a:solidFill>
                <a:effectLst/>
                <a:latin typeface="erdana"/>
              </a:rPr>
              <a:t>CSS border-color</a:t>
            </a:r>
            <a:br>
              <a:rPr lang="en-US" b="1" i="0" dirty="0">
                <a:solidFill>
                  <a:srgbClr val="0070C0"/>
                </a:solidFill>
                <a:effectLst/>
                <a:latin typeface="erdana"/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1D1B-C8DD-4444-87C0-D52E5EE4A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Name: It specifies the color name. For example: "red".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RGB: It specifies the RGB value of the color. For example: 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rgb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(255,0,0)".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Hex: It specifies the hex value of the color. For example: "#ff0000".</a:t>
            </a:r>
          </a:p>
          <a:p>
            <a:pPr marL="1436688" indent="-1436688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p.one {  </a:t>
            </a:r>
          </a:p>
          <a:p>
            <a:pPr marL="1436688" indent="-1436688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border-style: solid;  </a:t>
            </a:r>
          </a:p>
          <a:p>
            <a:pPr marL="1436688" indent="-1436688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border-color: red;  </a:t>
            </a:r>
          </a:p>
          <a:p>
            <a:pPr marL="1436688" indent="-1436688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}  </a:t>
            </a:r>
          </a:p>
          <a:p>
            <a:pPr marL="1436688" indent="-1436688" algn="just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p.two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{  </a:t>
            </a:r>
          </a:p>
          <a:p>
            <a:pPr marL="1436688" indent="-1436688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border-style: solid;  </a:t>
            </a:r>
          </a:p>
          <a:p>
            <a:pPr marL="1436688" indent="-1436688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border-color: #98bf21;  </a:t>
            </a:r>
          </a:p>
          <a:p>
            <a:pPr marL="1436688" indent="-1436688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}   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7B041-8B1D-4735-8F19-718F5A87D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156A5-57F6-4878-AE69-889011EE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70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B717-2646-9DB3-3EFC-61BF8019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15227" cy="8575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Task- What will be the code for this-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6473-6B21-3B54-A7C4-43A61B06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007B1-5964-87B0-3121-1DD6B51E1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7" y="1315092"/>
            <a:ext cx="9082355" cy="50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93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AB37-EAA5-9D2B-FE3E-2F7D6C80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87966" cy="785581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Solution-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A6D57-2F8C-D957-DD66-0683CD8B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08F65-D518-BB87-CE7C-1424BEBD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5" y="1118899"/>
            <a:ext cx="5926505" cy="513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CE6892-E3F7-E9C4-62E2-E33964B4B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280" y="1118899"/>
            <a:ext cx="5607225" cy="51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7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61A64-E09D-65B3-FD8E-C835E4A8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D1B48-6540-80A2-87DC-75784144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8369"/>
            <a:ext cx="10726220" cy="57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30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0519-92DC-2DB5-15FE-186E8E7A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47226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Alternatively-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E891-CB9E-D55E-BFB7-10F9EB9F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D7EA1-3E99-66DF-7580-357EB035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4" y="1243173"/>
            <a:ext cx="9719353" cy="49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9511-411F-4161-ACC3-D2D5432A5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00E4-9E84-4411-ACE2-FBBDCFF27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916"/>
            <a:ext cx="10515600" cy="468504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of the following is the correct syntax to make the background-color of all paragraph elements to yellow?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{background-color : yellow;}</a:t>
            </a: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{background-color : #yellow;}</a:t>
            </a: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{background-color : yellow;}</a:t>
            </a:r>
          </a:p>
          <a:p>
            <a:pPr marL="0" lvl="0" indent="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None/>
            </a:pP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p {background-color : #yellow;}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FA682-C517-40CC-AD1A-F92D1CCDE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12A1E-1D5A-413B-9872-CC7ED7EB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2479-A5C1-44E6-872E-3A5262C7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92CE5-3FC9-48D8-966C-93DB0337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of the following is the correct syntax to display the hyperlinks without any underline?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{text-decoration : underline;}</a:t>
            </a: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{decoration : no-underline;}</a:t>
            </a: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{text-decoration : none;}</a:t>
            </a:r>
          </a:p>
          <a:p>
            <a:pPr marL="0" lvl="0" indent="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None of the above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91D19-8B64-447E-9553-D244D8BEA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81457-30F2-4226-89B1-104EB361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0A68-52AF-423F-932F-AD2DD64D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C06D-1EC3-4FB7-90E9-607187428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of the following property is used as the shorthand property for the padding properties?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padding-left</a:t>
            </a: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padding-right</a:t>
            </a: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</a:p>
          <a:p>
            <a:pPr marL="0" lvl="0" indent="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of the above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FC751-FC5C-4506-A9B0-6A2358C01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A2BCE-EA76-4682-87D7-0472DB3C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22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7D04-DFA8-43A1-8C49-53984BFC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70C0"/>
                </a:solidFill>
                <a:effectLst/>
                <a:latin typeface="erdana"/>
              </a:rPr>
              <a:t>CSS border-radius property</a:t>
            </a:r>
            <a:br>
              <a:rPr lang="en-US" b="1" i="0" dirty="0">
                <a:solidFill>
                  <a:srgbClr val="0070C0"/>
                </a:solidFill>
                <a:effectLst/>
                <a:latin typeface="erdana"/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CD148-12C9-44F1-84FE-2FCB1875D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border top-left-radius, border-top-right-radius, border-bottom-right-radius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and 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border-bottom-left-radius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</a:p>
          <a:p>
            <a:r>
              <a:rPr lang="en-US" dirty="0">
                <a:solidFill>
                  <a:srgbClr val="333333"/>
                </a:solidFill>
                <a:latin typeface="inter-regular"/>
              </a:rPr>
              <a:t>Single Value------ </a:t>
            </a:r>
            <a:r>
              <a:rPr lang="en-US" i="0" dirty="0">
                <a:solidFill>
                  <a:srgbClr val="000000"/>
                </a:solidFill>
                <a:effectLst/>
                <a:latin typeface="inter-bold"/>
              </a:rPr>
              <a:t>border-radius: 30px;</a:t>
            </a:r>
          </a:p>
          <a:p>
            <a:r>
              <a:rPr lang="en-US" dirty="0">
                <a:solidFill>
                  <a:srgbClr val="000000"/>
                </a:solidFill>
                <a:latin typeface="inter-bold"/>
              </a:rPr>
              <a:t>Two values------</a:t>
            </a:r>
            <a:r>
              <a:rPr lang="en-US" i="0" dirty="0">
                <a:solidFill>
                  <a:srgbClr val="000000"/>
                </a:solidFill>
                <a:effectLst/>
                <a:latin typeface="inter-bold"/>
              </a:rPr>
              <a:t>border-radius: 20% 10% ;)</a:t>
            </a:r>
            <a:endParaRPr lang="en-US" dirty="0">
              <a:solidFill>
                <a:srgbClr val="000000"/>
              </a:solidFill>
              <a:latin typeface="inter-bold"/>
            </a:endParaRPr>
          </a:p>
          <a:p>
            <a:r>
              <a:rPr lang="en-US" dirty="0">
                <a:solidFill>
                  <a:srgbClr val="000000"/>
                </a:solidFill>
                <a:latin typeface="inter-bold"/>
              </a:rPr>
              <a:t>Three value---- </a:t>
            </a:r>
            <a:r>
              <a:rPr lang="en-US" i="0" dirty="0">
                <a:solidFill>
                  <a:srgbClr val="000000"/>
                </a:solidFill>
                <a:effectLst/>
                <a:latin typeface="inter-bold"/>
              </a:rPr>
              <a:t>border-radius: 10% 30% 20%;</a:t>
            </a:r>
            <a:endParaRPr lang="en-US" dirty="0">
              <a:solidFill>
                <a:srgbClr val="000000"/>
              </a:solidFill>
              <a:latin typeface="inter-bold"/>
            </a:endParaRPr>
          </a:p>
          <a:p>
            <a:r>
              <a:rPr lang="en-US" dirty="0">
                <a:solidFill>
                  <a:srgbClr val="000000"/>
                </a:solidFill>
                <a:latin typeface="inter-bold"/>
              </a:rPr>
              <a:t>Four value------- </a:t>
            </a:r>
            <a:r>
              <a:rPr lang="sv-SE" i="0" dirty="0">
                <a:solidFill>
                  <a:srgbClr val="000000"/>
                </a:solidFill>
                <a:effectLst/>
                <a:latin typeface="inter-bold"/>
              </a:rPr>
              <a:t>border-radius: 10% 30% 20% 40%;</a:t>
            </a:r>
            <a:endParaRPr lang="en-US" dirty="0">
              <a:solidFill>
                <a:srgbClr val="333333"/>
              </a:solidFill>
              <a:latin typeface="inter-regula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DBF12-3B53-4ED4-A88A-6FA766BEF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1CC99-F263-47AF-80E7-C844CED2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9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EE62-A270-EE69-9E0A-0EF6837C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5306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Example-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27219-5363-1731-4EA2-8144466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B499B-FD27-68BA-8CB5-79B02A3E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74" y="1017142"/>
            <a:ext cx="7818634" cy="47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5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0889-4707-C553-1772-B955CAB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93369" cy="93969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Solution-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D1C9C-62E9-26AF-FDE9-C9DB6894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58E21-6757-D200-0299-F99784C9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5" y="1118899"/>
            <a:ext cx="5926505" cy="5138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F4142-2C0C-3710-6E7B-9C7283AD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43" y="1118899"/>
            <a:ext cx="5632202" cy="51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7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18A8-F7CB-08E6-3CB8-661DF82B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69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Alternative ways of writing 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C2EFF-4ADD-2F96-F1D9-72E970E31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285"/>
            <a:ext cx="9579796" cy="4779678"/>
          </a:xfrm>
        </p:spPr>
        <p:txBody>
          <a:bodyPr>
            <a:normAutofit/>
          </a:bodyPr>
          <a:lstStyle/>
          <a:p>
            <a:r>
              <a:rPr lang="en-IN" sz="4000" dirty="0"/>
              <a:t>Border-radius: 10px; </a:t>
            </a:r>
            <a:r>
              <a:rPr lang="en-IN" sz="4000" dirty="0">
                <a:solidFill>
                  <a:schemeClr val="accent1"/>
                </a:solidFill>
              </a:rPr>
              <a:t>[All Border corner will be rounded form with 10 </a:t>
            </a:r>
            <a:r>
              <a:rPr lang="en-IN" sz="4000" dirty="0" err="1">
                <a:solidFill>
                  <a:schemeClr val="accent1"/>
                </a:solidFill>
              </a:rPr>
              <a:t>px</a:t>
            </a:r>
            <a:r>
              <a:rPr lang="en-IN" sz="4000" dirty="0">
                <a:solidFill>
                  <a:schemeClr val="accent1"/>
                </a:solidFill>
              </a:rPr>
              <a:t>]</a:t>
            </a:r>
          </a:p>
          <a:p>
            <a:r>
              <a:rPr lang="en-IN" sz="4000" dirty="0"/>
              <a:t>Border-radius: 10px 20px 40px 60px;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3BFD3-E392-30AA-BA6A-191F010C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97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8017B-7742-DA78-38A9-C257EC51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33034" cy="109380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Task- What will be the code for this-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4DA84-24A6-AEDE-449F-75E812ED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102D3-80CE-4E16-48D4-224F675D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03" y="1797978"/>
            <a:ext cx="7259549" cy="38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31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84F04-E6AF-24AE-E429-71619885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612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Solution-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D3670-3B74-359B-8A1E-20A18368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90CE1-2C38-033E-5B6F-56381711D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80" y="1623318"/>
            <a:ext cx="6535220" cy="39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6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2129-60EF-45DB-8D13-2E45884C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AA749-68FB-0FF4-C4BE-F6EAD51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4" y="369870"/>
            <a:ext cx="10202239" cy="61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7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D44C-404A-C0B9-A401-97DC5FD8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223499" cy="857500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Task-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1F75E-2270-2178-D763-0FFD6260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69BF1-824B-5366-CC40-2E61721E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92" y="1387012"/>
            <a:ext cx="7746715" cy="4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03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16F0-BFEE-5A9C-2B1B-A48173B4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68721" cy="106298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Solution-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4A4AB-A6A7-B52D-2FAE-D7EA29B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27F00-C6C6-528C-5E3A-830BC2267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3"/>
          <a:stretch/>
        </p:blipFill>
        <p:spPr>
          <a:xfrm>
            <a:off x="821934" y="863030"/>
            <a:ext cx="9739900" cy="54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50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78C8-42BF-4747-A6CE-BD48738A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What will be the program code for this output?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611794-CEFA-45DE-9CE5-2FC44F5F3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5D648-49B0-455D-A5BB-A46C00703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0" r="25527" b="7348"/>
          <a:stretch/>
        </p:blipFill>
        <p:spPr>
          <a:xfrm>
            <a:off x="1251284" y="1690688"/>
            <a:ext cx="9689431" cy="4941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BFB0F-4492-4473-8029-E83B3E4B5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F82224-40EF-47B9-9636-F315A654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75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385D-EC70-4580-B415-6F3EE85F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the program code for this output?</a:t>
            </a:r>
            <a:endParaRPr lang="en-B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C3D0D3-444D-47AB-BDAC-AEBBD57E5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6" t="16905" r="31725" b="11817"/>
          <a:stretch/>
        </p:blipFill>
        <p:spPr>
          <a:xfrm>
            <a:off x="2227384" y="1905215"/>
            <a:ext cx="7737231" cy="48162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282E4-3771-4B26-B5E7-3BE52432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20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F8DF-D4DB-4500-9B34-FF74E7FA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CSS Selector</a:t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BB002-F28F-470B-97E0-276FA02E6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There are several different types of selectors in CSS.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CSS Element Selector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CSS Id Selector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CSS Class Selector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CSS Universal Selector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CSS Group Selector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B035B-5806-49E9-8A40-DEE82235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CD12E-81A2-4792-8C9B-5F012A53B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B3FC-8C53-4154-A21E-10A4630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CSS Element Selector</a:t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45BE-F88F-4C76-B516-671AD6D8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158"/>
            <a:ext cx="10515600" cy="497380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600" b="1" i="0" dirty="0">
                <a:solidFill>
                  <a:srgbClr val="C00000"/>
                </a:solidFill>
                <a:effectLst/>
                <a:latin typeface="inter-regular"/>
              </a:rPr>
              <a:t>Example program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&lt;html&gt;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&lt;head&gt;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&lt;style&gt;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0" i="0" dirty="0">
                <a:effectLst/>
                <a:latin typeface="inter-regular"/>
              </a:rPr>
              <a:t>p{  </a:t>
            </a:r>
          </a:p>
          <a:p>
            <a:pPr marL="0" indent="0" algn="just">
              <a:buNone/>
            </a:pPr>
            <a:r>
              <a:rPr lang="en-US" sz="1600" b="0" i="0" dirty="0">
                <a:effectLst/>
                <a:latin typeface="inter-regular"/>
              </a:rPr>
              <a:t>    text-align: center;  </a:t>
            </a:r>
          </a:p>
          <a:p>
            <a:pPr marL="0" indent="0" algn="just">
              <a:buNone/>
            </a:pPr>
            <a:r>
              <a:rPr lang="en-US" sz="1600" b="0" i="0" dirty="0">
                <a:effectLst/>
                <a:latin typeface="inter-regular"/>
              </a:rPr>
              <a:t>    color: blue;  </a:t>
            </a:r>
          </a:p>
          <a:p>
            <a:pPr marL="0" indent="0" algn="just">
              <a:buNone/>
            </a:pPr>
            <a:r>
              <a:rPr lang="en-US" sz="1600" b="0" i="0" dirty="0">
                <a:effectLst/>
                <a:latin typeface="inter-regular"/>
              </a:rPr>
              <a:t>} 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&lt;/style&gt;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&lt;/head&gt;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&lt;body&gt;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&lt;p&gt;</a:t>
            </a:r>
            <a:r>
              <a:rPr lang="en-US" sz="1600" b="0" i="0" dirty="0">
                <a:effectLst/>
                <a:latin typeface="inter-regular"/>
              </a:rPr>
              <a:t>This style will be applied on every paragraph.</a:t>
            </a:r>
            <a:r>
              <a:rPr lang="en-US" sz="1600" b="1" i="0" dirty="0">
                <a:effectLst/>
                <a:latin typeface="inter-regular"/>
              </a:rPr>
              <a:t>&lt;/p&gt;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&lt;p</a:t>
            </a:r>
            <a:r>
              <a:rPr lang="en-US" sz="1600" b="0" i="0" dirty="0">
                <a:effectLst/>
                <a:latin typeface="inter-regular"/>
              </a:rPr>
              <a:t> id="para1"</a:t>
            </a:r>
            <a:r>
              <a:rPr lang="en-US" sz="1600" b="1" i="0" dirty="0">
                <a:effectLst/>
                <a:latin typeface="inter-regular"/>
              </a:rPr>
              <a:t>&gt;</a:t>
            </a:r>
            <a:r>
              <a:rPr lang="en-US" sz="1600" b="0" i="0" dirty="0">
                <a:effectLst/>
                <a:latin typeface="inter-regular"/>
              </a:rPr>
              <a:t>Me too!</a:t>
            </a:r>
            <a:r>
              <a:rPr lang="en-US" sz="1600" b="1" i="0" dirty="0">
                <a:effectLst/>
                <a:latin typeface="inter-regular"/>
              </a:rPr>
              <a:t>&lt;/p&gt;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&lt;p&gt;</a:t>
            </a:r>
            <a:r>
              <a:rPr lang="en-US" sz="1600" b="0" i="0" dirty="0">
                <a:effectLst/>
                <a:latin typeface="inter-regular"/>
              </a:rPr>
              <a:t>And me!</a:t>
            </a:r>
            <a:r>
              <a:rPr lang="en-US" sz="1600" b="1" i="0" dirty="0">
                <a:effectLst/>
                <a:latin typeface="inter-regular"/>
              </a:rPr>
              <a:t>&lt;/p&gt;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&lt;/body&gt;</a:t>
            </a:r>
            <a:r>
              <a:rPr lang="en-US" sz="1600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sz="1600" b="1" i="0" dirty="0">
                <a:effectLst/>
                <a:latin typeface="inter-regular"/>
              </a:rPr>
              <a:t>&lt;/html&gt;</a:t>
            </a:r>
            <a:r>
              <a:rPr lang="en-US" sz="1600" b="0" i="0" dirty="0">
                <a:effectLst/>
                <a:latin typeface="inter-regular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nter-regular"/>
              </a:rPr>
              <a:t>   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1B58A-B443-46F2-A990-BD8415DA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DD1F8-CCE8-41F4-B744-2B913CE13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8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61489-6446-4E1F-888A-D0BE98B6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CSS Id Selector</a:t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3A4C4-C2C0-4187-9F14-5258C19BE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478130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C00000"/>
                </a:solidFill>
                <a:effectLst/>
                <a:latin typeface="inter-regular"/>
              </a:rPr>
              <a:t>Example program</a:t>
            </a:r>
          </a:p>
          <a:p>
            <a:pPr marL="0" indent="0" algn="just">
              <a:buNone/>
            </a:pPr>
            <a:endParaRPr lang="en-US" b="1" i="0" dirty="0">
              <a:effectLst/>
              <a:latin typeface="inter-regular"/>
            </a:endParaRPr>
          </a:p>
          <a:p>
            <a:pPr marL="0" indent="0" algn="just">
              <a:buNone/>
            </a:pPr>
            <a:r>
              <a:rPr lang="en-US" b="1" i="0" dirty="0">
                <a:effectLst/>
                <a:latin typeface="inter-regular"/>
              </a:rPr>
              <a:t>&lt;style&gt;</a:t>
            </a:r>
            <a:r>
              <a:rPr lang="en-US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0" i="0" dirty="0">
                <a:effectLst/>
                <a:latin typeface="inter-regular"/>
              </a:rPr>
              <a:t>#para1 {  </a:t>
            </a:r>
          </a:p>
          <a:p>
            <a:pPr marL="0" indent="0" algn="just">
              <a:buNone/>
            </a:pPr>
            <a:r>
              <a:rPr lang="en-US" b="0" i="0" dirty="0">
                <a:effectLst/>
                <a:latin typeface="inter-regular"/>
              </a:rPr>
              <a:t>    text-align: center;  </a:t>
            </a:r>
          </a:p>
          <a:p>
            <a:pPr marL="0" indent="0" algn="just">
              <a:buNone/>
            </a:pPr>
            <a:r>
              <a:rPr lang="en-US" b="0" i="0" dirty="0">
                <a:effectLst/>
                <a:latin typeface="inter-regular"/>
              </a:rPr>
              <a:t>    color: blue;  </a:t>
            </a:r>
          </a:p>
          <a:p>
            <a:pPr marL="0" indent="0" algn="just">
              <a:buNone/>
            </a:pPr>
            <a:r>
              <a:rPr lang="en-US" b="0" i="0" dirty="0">
                <a:effectLst/>
                <a:latin typeface="inter-regular"/>
              </a:rPr>
              <a:t>}  </a:t>
            </a:r>
          </a:p>
          <a:p>
            <a:pPr marL="0" indent="0" algn="just">
              <a:buNone/>
            </a:pPr>
            <a:r>
              <a:rPr lang="en-US" b="1" i="0" dirty="0">
                <a:effectLst/>
                <a:latin typeface="inter-regular"/>
              </a:rPr>
              <a:t>&lt;/style&gt;</a:t>
            </a:r>
            <a:r>
              <a:rPr lang="en-US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effectLst/>
                <a:latin typeface="inter-regular"/>
              </a:rPr>
              <a:t>&lt;/head&gt;</a:t>
            </a:r>
            <a:r>
              <a:rPr lang="en-US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effectLst/>
                <a:latin typeface="inter-regular"/>
              </a:rPr>
              <a:t>&lt;body&gt;</a:t>
            </a:r>
            <a:r>
              <a:rPr lang="en-US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effectLst/>
                <a:latin typeface="inter-regular"/>
              </a:rPr>
              <a:t>&lt;p</a:t>
            </a:r>
            <a:r>
              <a:rPr lang="en-US" b="0" i="0" dirty="0">
                <a:effectLst/>
                <a:latin typeface="inter-regular"/>
              </a:rPr>
              <a:t> id="para1"</a:t>
            </a:r>
            <a:r>
              <a:rPr lang="en-US" b="1" i="0" dirty="0">
                <a:effectLst/>
                <a:latin typeface="inter-regular"/>
              </a:rPr>
              <a:t>&gt;</a:t>
            </a:r>
            <a:r>
              <a:rPr lang="en-US" b="0" i="0" dirty="0">
                <a:effectLst/>
                <a:latin typeface="inter-regular"/>
              </a:rPr>
              <a:t>Hello </a:t>
            </a:r>
            <a:r>
              <a:rPr lang="en-US" dirty="0" err="1">
                <a:latin typeface="inter-regular"/>
              </a:rPr>
              <a:t>lpu</a:t>
            </a:r>
            <a:r>
              <a:rPr lang="en-US" b="1" i="0" dirty="0">
                <a:effectLst/>
                <a:latin typeface="inter-regular"/>
              </a:rPr>
              <a:t>&lt;/p&gt;</a:t>
            </a:r>
            <a:r>
              <a:rPr lang="en-US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effectLst/>
                <a:latin typeface="inter-regular"/>
              </a:rPr>
              <a:t>&lt;p&gt;</a:t>
            </a:r>
            <a:r>
              <a:rPr lang="en-US" b="0" i="0" dirty="0">
                <a:effectLst/>
                <a:latin typeface="inter-regular"/>
              </a:rPr>
              <a:t>This paragraph will not be affected.</a:t>
            </a:r>
            <a:r>
              <a:rPr lang="en-US" b="1" i="0" dirty="0">
                <a:effectLst/>
                <a:latin typeface="inter-regular"/>
              </a:rPr>
              <a:t>&lt;/p&gt;</a:t>
            </a:r>
            <a:r>
              <a:rPr lang="en-US" b="0" i="0" dirty="0"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effectLst/>
                <a:latin typeface="inter-regular"/>
              </a:rPr>
              <a:t>&lt;/body&gt;</a:t>
            </a:r>
            <a:r>
              <a:rPr lang="en-US" b="0" i="0" dirty="0">
                <a:effectLst/>
                <a:latin typeface="inter-regular"/>
              </a:rPr>
              <a:t> 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3B0A5-88CE-428E-A323-EB4166D6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7B9AA-EC08-4F5E-B81A-D524D19C4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45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0136-2175-4430-8086-96EAEE22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CSS Class Selector</a:t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E0E48-02AB-443A-9989-47926AAB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495"/>
            <a:ext cx="10515600" cy="48454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C00000"/>
                </a:solidFill>
                <a:effectLst/>
                <a:latin typeface="inter-regular"/>
              </a:rPr>
              <a:t>Example program</a:t>
            </a:r>
            <a:endParaRPr lang="en-US" i="0" dirty="0">
              <a:effectLst/>
              <a:latin typeface="inter-regular"/>
            </a:endParaRPr>
          </a:p>
          <a:p>
            <a:pPr marL="0" indent="0" algn="just">
              <a:buNone/>
            </a:pPr>
            <a:r>
              <a:rPr lang="en-US" i="0">
                <a:effectLst/>
                <a:latin typeface="inter-regular"/>
              </a:rPr>
              <a:t>.middle </a:t>
            </a:r>
            <a:r>
              <a:rPr lang="en-US" i="0" dirty="0">
                <a:effectLst/>
                <a:latin typeface="inter-regular"/>
              </a:rPr>
              <a:t>{  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inter-regular"/>
              </a:rPr>
              <a:t>    text-align: center;  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inter-regular"/>
              </a:rPr>
              <a:t>    color: blue;  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inter-regular"/>
              </a:rPr>
              <a:t>}  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inter-regular"/>
              </a:rPr>
              <a:t>&lt;/style&gt;  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inter-regular"/>
              </a:rPr>
              <a:t>&lt;/head&gt;  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inter-regular"/>
              </a:rPr>
              <a:t>&lt;body&gt;  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inter-regular"/>
              </a:rPr>
              <a:t>&lt;h1 class="middle "&gt;This heading is blue and center-aligned.&lt;/h1&gt;  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inter-regular"/>
              </a:rPr>
              <a:t>&lt;p class="middle "&gt;This paragraph is blue and center-aligned.&lt;/p&gt;  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CA262-F88B-4807-80F1-8E6A64DF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57908-1ED0-4231-A99B-5D09576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52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ABAA-D96A-45AF-AFF9-79D0A353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10B4B"/>
                </a:solidFill>
                <a:effectLst/>
                <a:latin typeface="erdana"/>
              </a:rPr>
              <a:t>CSS Class Selector for specific element</a:t>
            </a:r>
            <a:br>
              <a:rPr lang="en-US" b="0" i="0" dirty="0">
                <a:solidFill>
                  <a:srgbClr val="610B4B"/>
                </a:solidFill>
                <a:effectLst/>
                <a:latin typeface="erdan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A1094-0D4E-4909-9946-571133787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6905"/>
            <a:ext cx="10515600" cy="507005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C00000"/>
                </a:solidFill>
                <a:effectLst/>
                <a:latin typeface="inter-regular"/>
              </a:rPr>
              <a:t>Example program</a:t>
            </a:r>
            <a:endParaRPr lang="en-US" b="1" i="0" dirty="0">
              <a:solidFill>
                <a:srgbClr val="006699"/>
              </a:solidFill>
              <a:effectLst/>
              <a:latin typeface="inter-regular"/>
            </a:endParaRP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&lt;style&gt;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p.</a:t>
            </a:r>
            <a:r>
              <a:rPr lang="en-US" i="0" dirty="0">
                <a:effectLst/>
                <a:latin typeface="inter-regular"/>
              </a:rPr>
              <a:t> middle 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{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text-align: center;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 color: blue;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}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&lt;/style&gt;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&lt;/head&gt;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&lt;body&gt;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&lt;h1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US" i="0" dirty="0">
                <a:effectLst/>
                <a:latin typeface="inter-regular"/>
              </a:rPr>
              <a:t>middle 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This heading is not affected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&lt;/h1&gt;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US" i="0" dirty="0">
                <a:effectLst/>
                <a:latin typeface="inter-regular"/>
              </a:rPr>
              <a:t>middle 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This paragraph is blue and center-aligned.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&lt;/body&gt;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DD72F-1788-4241-AA0A-8A0C77D9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6573D-40A6-4B2E-9CB7-F95D8F094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67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A7A8B-C6BE-490D-8BED-D5483D51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803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CSS Universal Selector</a:t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BD95-EF7B-4D85-B6AD-0A3021DE8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158"/>
            <a:ext cx="10515600" cy="4973805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C00000"/>
                </a:solidFill>
                <a:effectLst/>
                <a:latin typeface="inter-regular"/>
              </a:rPr>
              <a:t>Example program</a:t>
            </a:r>
            <a:endParaRPr lang="en-US" b="1" i="0" dirty="0">
              <a:solidFill>
                <a:srgbClr val="006699"/>
              </a:solidFill>
              <a:effectLst/>
              <a:latin typeface="inter-regular"/>
            </a:endParaRPr>
          </a:p>
          <a:p>
            <a:pPr marL="0" indent="0" algn="just">
              <a:buNone/>
            </a:pPr>
            <a:endParaRPr lang="en-US" b="1" i="0" dirty="0">
              <a:solidFill>
                <a:srgbClr val="006699"/>
              </a:solidFill>
              <a:effectLst/>
              <a:latin typeface="inter-regular"/>
            </a:endParaRP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&lt;style&gt;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* {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color: green;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 font-size: 20px;  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} 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&lt;/style&gt;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&lt;/head&gt;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&lt;body&gt;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&lt;h2&gt;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This is heading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&lt;/h2&gt;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This style will be applied on every paragraph.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id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  <a:latin typeface="inter-regular"/>
              </a:rPr>
              <a:t>"para1"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Me too!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And me!</a:t>
            </a: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&lt;/body&gt;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CE308-8ABF-4BD9-8D7C-A320E1CA8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A264D-4619-4C49-9DCD-CBA98BA6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0A1-3819-050E-FC90-A38AC490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CSS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DEFAC-3CFE-7EB6-2F54-093F0F452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SAVES TIME</a:t>
            </a:r>
          </a:p>
          <a:p>
            <a:r>
              <a:rPr lang="en-IN" dirty="0"/>
              <a:t>HELPS THE PAGE TO LOAD FASTER</a:t>
            </a:r>
          </a:p>
          <a:p>
            <a:r>
              <a:rPr lang="en-IN" dirty="0"/>
              <a:t>EASY TO MAINTAIN </a:t>
            </a:r>
          </a:p>
          <a:p>
            <a:r>
              <a:rPr lang="en-IN" dirty="0"/>
              <a:t>PLATFORM INDEPENDENT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22A5C-A382-85DD-623C-7CB06BF7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28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DFDC-21D6-4219-ABB6-1B4255D9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CSS Group Selector</a:t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C10560-8101-4AA6-AB8C-4CCB93E3E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573939"/>
              </p:ext>
            </p:extLst>
          </p:nvPr>
        </p:nvGraphicFramePr>
        <p:xfrm>
          <a:off x="838200" y="1074822"/>
          <a:ext cx="10515597" cy="5281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89991949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1812839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31311432"/>
                    </a:ext>
                  </a:extLst>
                </a:gridCol>
              </a:tblGrid>
              <a:tr h="528152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h1 {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text-align: center;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color: blue;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 {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text-align: center;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color: blue;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 {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text-align: center;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color: blue;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  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h1,h2,p {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text-align: center;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color: blue;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  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&lt;html&gt;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&lt;head&gt;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&lt;style&gt;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h1, h2, p {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text-align: center;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color: blue; 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&lt;/style&gt;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&lt;/head&gt;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&lt;body&gt;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&lt;h1&gt;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lpu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&lt;/h1&gt;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 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lpu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(In smaller font)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&lt;/h2&gt;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 is a paragraph.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&lt;/p&gt;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&lt;/body&gt;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6574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00CB2-5751-4FE8-91FF-751DAFE9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B34A2-ABFC-4E3D-896E-5D8B2753A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49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B9C-4AA1-47C0-8B50-8311852AA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8193-BEC5-4F64-8621-119B4CDE5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 of the following CSS list properties is/are correct?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/>
              <a:t>Set different list item markers for ordered list</a:t>
            </a:r>
          </a:p>
          <a:p>
            <a:pPr marL="514350" indent="-514350">
              <a:buAutoNum type="alphaUcParenR"/>
            </a:pPr>
            <a:r>
              <a:rPr lang="en-US" dirty="0"/>
              <a:t> Set different list item markers for unordered lists</a:t>
            </a:r>
          </a:p>
          <a:p>
            <a:pPr marL="514350" indent="-514350">
              <a:buAutoNum type="alphaUcParenR"/>
            </a:pPr>
            <a:r>
              <a:rPr lang="en-US" dirty="0"/>
              <a:t>Set an image as the list item marker</a:t>
            </a:r>
          </a:p>
          <a:p>
            <a:pPr marL="514350" indent="-514350">
              <a:buAutoNum type="alphaUcParenR"/>
            </a:pPr>
            <a:r>
              <a:rPr lang="en-US" dirty="0"/>
              <a:t>All of the above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55650-DAF5-4B6E-90B9-E468BFB7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35249-73FF-44FE-B6FD-64A4EA870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2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8523-DC85-418D-8910-B037B8BD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F136B-4DD6-4785-A495-FF0D38308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……….. Is used to define a special state of an element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/>
              <a:t>Pseudo-tag</a:t>
            </a:r>
          </a:p>
          <a:p>
            <a:pPr marL="514350" indent="-514350">
              <a:buAutoNum type="alphaUcParenR"/>
            </a:pPr>
            <a:r>
              <a:rPr lang="en-US" dirty="0"/>
              <a:t> pseudo-element</a:t>
            </a:r>
          </a:p>
          <a:p>
            <a:pPr marL="514350" indent="-514350">
              <a:buAutoNum type="alphaUcParenR"/>
            </a:pPr>
            <a:r>
              <a:rPr lang="en-US" dirty="0"/>
              <a:t>Pseudo-id</a:t>
            </a:r>
          </a:p>
          <a:p>
            <a:pPr marL="514350" indent="-514350">
              <a:buAutoNum type="alphaUcParenR"/>
            </a:pPr>
            <a:r>
              <a:rPr lang="en-US" dirty="0"/>
              <a:t>Pseudo-class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19A28-2D0C-4453-83D2-28EECBF7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815B-0163-4808-BF6B-F9230DB85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7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7901-21AE-488D-90DD-AA7FCD5B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8C3D-7B75-427A-9C84-69A496C16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selectors selects any tag with an id attribute set?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 err="1"/>
              <a:t>E#id</a:t>
            </a:r>
            <a:r>
              <a:rPr lang="en-US" dirty="0"/>
              <a:t>		B) .class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 #id			D)*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0F72F-02AD-487A-94FA-769AADE8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0AD78-C396-4D5C-875D-3CEBA8566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8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B155-C50E-4092-A26B-7D10DDCE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Text &amp; font properties in CSS</a:t>
            </a:r>
            <a:b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4EF39-5E51-476F-8CDD-3DC0CB02F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Font properties</a:t>
            </a:r>
          </a:p>
          <a:p>
            <a:pPr marL="1614488" indent="-1614488">
              <a:buFont typeface="Wingdings" panose="05000000000000000000" pitchFamily="2" charset="2"/>
              <a:buChar char="v"/>
            </a:pPr>
            <a:r>
              <a:rPr lang="en-US" dirty="0"/>
              <a:t>Font color</a:t>
            </a:r>
          </a:p>
          <a:p>
            <a:pPr marL="1614488" indent="-1614488">
              <a:buFont typeface="Wingdings" panose="05000000000000000000" pitchFamily="2" charset="2"/>
              <a:buChar char="v"/>
            </a:pPr>
            <a:r>
              <a:rPr lang="en-US" dirty="0"/>
              <a:t>Font family</a:t>
            </a:r>
          </a:p>
          <a:p>
            <a:pPr marL="1614488" indent="-1614488">
              <a:buFont typeface="Wingdings" panose="05000000000000000000" pitchFamily="2" charset="2"/>
              <a:buChar char="v"/>
            </a:pPr>
            <a:r>
              <a:rPr lang="en-US" dirty="0"/>
              <a:t>Font size</a:t>
            </a:r>
          </a:p>
          <a:p>
            <a:pPr marL="1614488" indent="-1614488">
              <a:buFont typeface="Wingdings" panose="05000000000000000000" pitchFamily="2" charset="2"/>
              <a:buChar char="v"/>
            </a:pPr>
            <a:r>
              <a:rPr lang="en-US" dirty="0"/>
              <a:t>Font style</a:t>
            </a:r>
          </a:p>
          <a:p>
            <a:pPr marL="1614488" indent="-1614488">
              <a:buFont typeface="Wingdings" panose="05000000000000000000" pitchFamily="2" charset="2"/>
              <a:buChar char="v"/>
            </a:pPr>
            <a:r>
              <a:rPr lang="en-US" dirty="0"/>
              <a:t>Font variant</a:t>
            </a:r>
          </a:p>
          <a:p>
            <a:pPr marL="1614488" indent="-1614488">
              <a:buFont typeface="Wingdings" panose="05000000000000000000" pitchFamily="2" charset="2"/>
              <a:buChar char="v"/>
            </a:pPr>
            <a:r>
              <a:rPr lang="en-US" dirty="0"/>
              <a:t>Font weight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7D50F-05AC-44B1-887F-138CDE9F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9BAB9-FEBE-4156-B8A0-77C42526D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2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7837-7726-7D13-0F3D-96F6117D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" y="0"/>
            <a:ext cx="354294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Font 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908F1-8228-5669-BE59-013FEB3A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C6728-FA9E-13B9-F210-CB8F25026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33" y="1325564"/>
            <a:ext cx="105156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03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2EBE-0ECA-CAE9-4D05-502EEC95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01338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Font Weight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92619-7EF2-35DF-13CF-C8EF7FE0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51DCC-492B-B461-E9C4-0E357A39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20" y="1181529"/>
            <a:ext cx="11145609" cy="503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5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22F6-4B33-F6CE-A151-4F20993A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20236" cy="888322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Font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E907D-DF34-16C9-0E60-4570C97B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C272B-4B05-6D45-5156-D6FF8931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289"/>
            <a:ext cx="6616557" cy="465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BDC5E3-53E8-6A36-D561-F1711930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73" y="1266289"/>
            <a:ext cx="5763153" cy="29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2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B3BF-A5D9-4CD6-8697-9DD91E55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Text properties</a:t>
            </a:r>
            <a:b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344D9-70D2-47CD-B73D-A9025BA7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B0F18-528C-427B-9469-D90FBD0F4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97C67-1D1F-463E-ACCA-2B79B3718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818"/>
            <a:ext cx="10515600" cy="51880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Color</a:t>
            </a:r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Direction</a:t>
            </a:r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Letter-spacing</a:t>
            </a:r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Word-spacing</a:t>
            </a:r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Text-indent</a:t>
            </a:r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Text-align [center, left, right, inherit, justify]</a:t>
            </a:r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Text-transform [capitalize (lowercase and uppercase are other properties), then first letter of each word will be capitalize]</a:t>
            </a:r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Text-decoration [underline, none, overline, </a:t>
            </a:r>
            <a:r>
              <a:rPr lang="en-US" dirty="0" err="1"/>
              <a:t>etc</a:t>
            </a:r>
            <a:r>
              <a:rPr lang="en-US" dirty="0"/>
              <a:t>] </a:t>
            </a:r>
            <a:r>
              <a:rPr lang="en-US" dirty="0">
                <a:solidFill>
                  <a:srgbClr val="FF0000"/>
                </a:solidFill>
              </a:rPr>
              <a:t>Similarly color, style.</a:t>
            </a:r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White-space</a:t>
            </a:r>
          </a:p>
          <a:p>
            <a:pPr marL="1343025" indent="-1343025">
              <a:buFont typeface="Wingdings" panose="05000000000000000000" pitchFamily="2" charset="2"/>
              <a:buChar char="v"/>
            </a:pPr>
            <a:r>
              <a:rPr lang="en-US" dirty="0"/>
              <a:t>Text-shadow(Adding shadow to the text)</a:t>
            </a:r>
          </a:p>
        </p:txBody>
      </p:sp>
    </p:spTree>
    <p:extLst>
      <p:ext uri="{BB962C8B-B14F-4D97-AF65-F5344CB8AC3E}">
        <p14:creationId xmlns:p14="http://schemas.microsoft.com/office/powerpoint/2010/main" val="3242362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CCF4-329F-9CEB-F561-8B323538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08871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Text Indent-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23F50-ABE2-0493-B4FF-3B3C526A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956B5-F17B-30C7-E2ED-20ACF062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9" y="791111"/>
            <a:ext cx="6308332" cy="580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09CB92-AAA5-DFAB-6C8F-07ACC7F5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71" y="791111"/>
            <a:ext cx="5332287" cy="29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6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F078-B877-AF02-7494-47F621D0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42435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Internal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35F01-5A3C-7773-29D2-6F994C70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D3119-F1DD-4F80-9619-3BC68D76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9" y="1052709"/>
            <a:ext cx="11168009" cy="53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79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BD49-2ADA-5E87-0E1B-7DAEAE04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640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Output-</a:t>
            </a:r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767D7-3BDA-3C2A-3F0F-664AE3096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F7BD6-2D3B-6F60-2EB7-811C2FFC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6" y="1206305"/>
            <a:ext cx="10891463" cy="4280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017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333B-3447-D5F7-CBBC-E11ECB3A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45458" cy="991064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Word-spacing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6C2B3-F029-9E6F-FEE2-651C4279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F6846-173D-8307-5CD7-2D6E44F37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6" y="1376737"/>
            <a:ext cx="11640620" cy="469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6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0DED-78D7-DCED-ABF3-B3B8895F1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298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Direction-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5E587-4631-AE66-6D55-72292DAF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04C31-5C04-222E-585B-11AEDDA7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1" y="1140431"/>
            <a:ext cx="11753636" cy="51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31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1F608-25E1-B947-BAFA-E4EBD7A4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Text Shadow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59F6-03BC-B66F-9780-0911A3E1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8BD51-A5A7-0CA6-8B90-30BF102D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0" y="1417834"/>
            <a:ext cx="11229119" cy="3182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F9F80-B109-BFD3-5C01-200DC9A9B68A}"/>
              </a:ext>
            </a:extLst>
          </p:cNvPr>
          <p:cNvSpPr txBox="1"/>
          <p:nvPr/>
        </p:nvSpPr>
        <p:spPr>
          <a:xfrm>
            <a:off x="998376" y="5346441"/>
            <a:ext cx="782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Syntax: Text-shadow: </a:t>
            </a:r>
            <a:r>
              <a:rPr lang="en-IN" dirty="0" err="1"/>
              <a:t>horizotal</a:t>
            </a:r>
            <a:r>
              <a:rPr lang="en-IN" dirty="0"/>
              <a:t>-shadow  vertical-shadow </a:t>
            </a:r>
            <a:r>
              <a:rPr lang="en-IN" dirty="0" err="1"/>
              <a:t>color</a:t>
            </a:r>
            <a:r>
              <a:rPr lang="en-I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1698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0516-9453-4CB0-92D0-76AF2215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F5864-A695-42CC-8E27-B2C93546E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of the following Property controls the display of small caps?</a:t>
            </a:r>
          </a:p>
          <a:p>
            <a:pPr marL="0" indent="0">
              <a:buNone/>
            </a:pPr>
            <a:b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a) font-size			b) font-variant</a:t>
            </a:r>
          </a:p>
          <a:p>
            <a:pPr marL="0" indent="0">
              <a:buNone/>
            </a:pPr>
            <a:b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c) font-style		d) font-weight</a:t>
            </a:r>
            <a:b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E2C96-2307-45D4-ACDA-ADA165A77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F2172-1ED3-42C2-8AA2-79DE1F408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6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6631" y="130198"/>
            <a:ext cx="3699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The CSS Box Model</a:t>
            </a: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152" y="912818"/>
            <a:ext cx="11806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 CSS, the term "box model" is used when talking about design and layout.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CSS box model is essentially a box that wraps around every HTML element.</a:t>
            </a: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It consists of: margins, borders, padding, and the actual content. 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6" y="2895009"/>
            <a:ext cx="9602032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92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6631" y="130198"/>
            <a:ext cx="3699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 panose="020B0502040204020203" pitchFamily="34" charset="0"/>
              </a:rPr>
              <a:t>The CSS Box Model</a:t>
            </a: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3810" y="989026"/>
            <a:ext cx="105558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Explanation of the different parts: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Content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- The content of the box, where text and images appear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Padding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- Clears an area around the content. The padding is transparent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Border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- A border that goes around the padding and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Margin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- Clears an area outside the border. The margin is transparent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0" y="2939766"/>
            <a:ext cx="11089801" cy="38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5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E812-6168-4ACF-9AE6-CBE533A8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17"/>
            <a:ext cx="10515600" cy="1325563"/>
          </a:xfrm>
        </p:spPr>
        <p:txBody>
          <a:bodyPr/>
          <a:lstStyle/>
          <a:p>
            <a:r>
              <a:rPr lang="en-US" dirty="0"/>
              <a:t>CSS Position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0F040B7-1619-48C3-BF4E-BE18ED8A9D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883591"/>
              </p:ext>
            </p:extLst>
          </p:nvPr>
        </p:nvGraphicFramePr>
        <p:xfrm>
          <a:off x="838200" y="1363580"/>
          <a:ext cx="10515600" cy="5357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699996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69129482"/>
                    </a:ext>
                  </a:extLst>
                </a:gridCol>
              </a:tblGrid>
              <a:tr h="783580"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681550"/>
                  </a:ext>
                </a:extLst>
              </a:tr>
              <a:tr h="457431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.element {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 top: 20px;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dirty="0"/>
                        <a:t>=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"parent"&gt;</a:t>
                      </a:r>
                      <a:r>
                        <a:rPr lang="en-US" dirty="0"/>
                        <a:t> Parent element</a:t>
                      </a:r>
                    </a:p>
                    <a:p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dirty="0"/>
                        <a:t>=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"element"&gt;</a:t>
                      </a:r>
                      <a:r>
                        <a:rPr lang="en-US" dirty="0"/>
                        <a:t>Child element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.parent { border: 2px solid #0074d9; color: #0074d9; padding: 20px; } </a:t>
                      </a:r>
                    </a:p>
                    <a:p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.element { border: 1px dotted #000; background-color: #eee; padding: 20px; color: #000; position: relative; margin-top: 10px; animation: push ease 5s alternate infinite; animation-delay: 1.5s; } </a:t>
                      </a:r>
                    </a:p>
                    <a:p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@keyframes push { 0% { left: 0; top: 0; } 50% { left: -100px; top: 100px; } 100% { top: 50px; left: 50px; } } body, html { height: 100%; } </a:t>
                      </a:r>
                    </a:p>
                    <a:p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body { display: flex; justify-content: center; align-items: center; }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86472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A380-FD3B-487B-829A-BCF02604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5D236-9087-437B-9905-BA6F214BE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14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B54F-208B-4CDC-9E8A-7D482A6F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085D-8AF2-4A49-B39C-4755FD501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Static</a:t>
            </a:r>
          </a:p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Relative</a:t>
            </a:r>
          </a:p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Absolute</a:t>
            </a:r>
          </a:p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Fixed</a:t>
            </a:r>
          </a:p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Sticky</a:t>
            </a:r>
          </a:p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inherit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7323-1C1C-4F15-A81D-F4AD89A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38906-CB5F-44EC-9A31-21271901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26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ED27-D78A-44D4-A17D-23C4C242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MD Primer Bold"/>
              </a:rPr>
              <a:t>Absolute</a:t>
            </a:r>
            <a:br>
              <a:rPr lang="en-US" b="1" i="0" dirty="0">
                <a:solidFill>
                  <a:srgbClr val="000000"/>
                </a:solidFill>
                <a:effectLst/>
                <a:latin typeface="MD Primer Bold"/>
              </a:rPr>
            </a:b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8B0AFC9-6204-411F-AA3E-CAE8C31E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787367"/>
              </p:ext>
            </p:extLst>
          </p:nvPr>
        </p:nvGraphicFramePr>
        <p:xfrm>
          <a:off x="1128409" y="1825625"/>
          <a:ext cx="10225391" cy="4895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7591">
                  <a:extLst>
                    <a:ext uri="{9D8B030D-6E8A-4147-A177-3AD203B41FA5}">
                      <a16:colId xmlns:a16="http://schemas.microsoft.com/office/drawing/2014/main" val="34119351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836581484"/>
                    </a:ext>
                  </a:extLst>
                </a:gridCol>
              </a:tblGrid>
              <a:tr h="1052137"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293885"/>
                  </a:ext>
                </a:extLst>
              </a:tr>
              <a:tr h="38437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 { position: absolute; }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dirty="0"/>
                        <a:t>=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"parent"&gt;</a:t>
                      </a:r>
                      <a:r>
                        <a:rPr lang="en-US" dirty="0"/>
                        <a:t> Parent element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dirty="0"/>
                        <a:t>=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"element"&gt;</a:t>
                      </a:r>
                      <a:r>
                        <a:rPr lang="en-US" dirty="0"/>
                        <a:t>Child element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.parent</a:t>
                      </a:r>
                      <a:r>
                        <a:rPr lang="en-US" dirty="0"/>
                        <a:t> 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2px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solid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#0074d9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#0074d9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20px</a:t>
                      </a:r>
                      <a:r>
                        <a:rPr lang="en-US" dirty="0"/>
                        <a:t>; }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.element</a:t>
                      </a:r>
                      <a:r>
                        <a:rPr lang="en-US" dirty="0"/>
                        <a:t> 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1px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dotted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#000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background-color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#eee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20px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#000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</a:t>
                      </a:r>
                      <a:r>
                        <a:rPr lang="en-US" dirty="0"/>
                        <a:t>; }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Alignment styles */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  <a:r>
                        <a:rPr lang="en-US" dirty="0"/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en-US" dirty="0"/>
                        <a:t> 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r>
                        <a:rPr lang="en-US" dirty="0"/>
                        <a:t>; }</a:t>
                      </a:r>
                    </a:p>
                    <a:p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  <a:r>
                        <a:rPr lang="en-US" dirty="0"/>
                        <a:t> {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</a:t>
                      </a:r>
                      <a:r>
                        <a:rPr lang="en-US" dirty="0"/>
                        <a:t>; }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790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685F7-4459-470B-9966-10A735C7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1B1E0-7EC4-4B9A-841B-25C000F9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3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22F5-3289-220B-33CE-EB86EBA9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3DAA2-915A-54BD-D51B-59FB7EA66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40DB3-895D-6BCD-7B08-1E02CBAD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7DE47-B00B-AEA1-CA5E-27D7AFD5C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1" t="21045" r="12613" b="15506"/>
          <a:stretch/>
        </p:blipFill>
        <p:spPr>
          <a:xfrm>
            <a:off x="-1" y="136524"/>
            <a:ext cx="12192001" cy="673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7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9211-DFE6-4219-A565-70B7BB33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MD Primer Bold"/>
              </a:rPr>
              <a:t>Fixed</a:t>
            </a:r>
            <a:br>
              <a:rPr lang="en-US" b="1" i="0" dirty="0">
                <a:solidFill>
                  <a:srgbClr val="000000"/>
                </a:solidFill>
                <a:effectLst/>
                <a:latin typeface="MD Primer Bold"/>
              </a:rPr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A94F43-7B76-4A44-963A-7BA5FD254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046044"/>
              </p:ext>
            </p:extLst>
          </p:nvPr>
        </p:nvGraphicFramePr>
        <p:xfrm>
          <a:off x="838200" y="1225685"/>
          <a:ext cx="10515600" cy="5422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7044709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15675640"/>
                    </a:ext>
                  </a:extLst>
                </a:gridCol>
              </a:tblGrid>
              <a:tr h="692885"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169281"/>
                  </a:ext>
                </a:extLst>
              </a:tr>
              <a:tr h="4729518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dirty="0"/>
                        <a:t>=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"parent"&gt;</a:t>
                      </a:r>
                      <a:r>
                        <a:rPr lang="en-US" dirty="0"/>
                        <a:t> Parent element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dirty="0"/>
                        <a:t>=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"element"&gt;</a:t>
                      </a:r>
                      <a:r>
                        <a:rPr lang="en-US" dirty="0"/>
                        <a:t>Child element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</a:t>
                      </a:r>
                      <a:r>
                        <a:rPr lang="en-US" dirty="0"/>
                        <a:t>Lorem ipsum dolor sit </a:t>
                      </a:r>
                      <a:r>
                        <a:rPr lang="en-US" dirty="0" err="1"/>
                        <a:t>amet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consectetur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adipisicing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elit</a:t>
                      </a:r>
                      <a:r>
                        <a:rPr lang="en-US" dirty="0"/>
                        <a:t>. </a:t>
                      </a:r>
                      <a:r>
                        <a:rPr lang="en-US" dirty="0" err="1"/>
                        <a:t>Officiis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iure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quisquam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consequuntur</a:t>
                      </a:r>
                      <a:r>
                        <a:rPr lang="en-US" dirty="0"/>
                        <a:t> id, </a:t>
                      </a:r>
                      <a:r>
                        <a:rPr lang="en-US" dirty="0" err="1"/>
                        <a:t>iusto</a:t>
                      </a:r>
                      <a:r>
                        <a:rPr lang="en-US" dirty="0"/>
                        <a:t> vitae </a:t>
                      </a:r>
                      <a:r>
                        <a:rPr lang="en-US" dirty="0" err="1"/>
                        <a:t>molestiae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assumenda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ipsam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eaque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ipsa</a:t>
                      </a:r>
                      <a:r>
                        <a:rPr lang="en-US" dirty="0"/>
                        <a:t> sit&lt;/P&gt;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.parent</a:t>
                      </a:r>
                      <a:r>
                        <a:rPr lang="en-US" dirty="0"/>
                        <a:t> 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70px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background-color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#0074d9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margin-top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50px</a:t>
                      </a:r>
                      <a:r>
                        <a:rPr lang="en-US" dirty="0"/>
                        <a:t>; }</a:t>
                      </a:r>
                    </a:p>
                    <a:p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.element</a:t>
                      </a:r>
                      <a:r>
                        <a:rPr lang="en-US" dirty="0"/>
                        <a:t> 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background-color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lighten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#0074d9</a:t>
                      </a:r>
                      <a:r>
                        <a:rPr lang="en-US" dirty="0"/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dirty="0"/>
                        <a:t>);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.85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20px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rgba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r>
                        <a:rPr lang="en-US" dirty="0"/>
                        <a:t>,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r>
                        <a:rPr lang="en-US" dirty="0"/>
                        <a:t>,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r>
                        <a:rPr lang="en-US" dirty="0"/>
                        <a:t>,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.9</a:t>
                      </a:r>
                      <a:r>
                        <a:rPr lang="en-US" dirty="0"/>
                        <a:t>); </a:t>
                      </a:r>
                    </a:p>
                    <a:p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; }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Alignment styles */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  <a:r>
                        <a:rPr lang="en-US" dirty="0"/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en-US" dirty="0"/>
                        <a:t> 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r>
                        <a:rPr lang="en-US" dirty="0"/>
                        <a:t>; }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dirty="0"/>
                        <a:t> 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max-width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600px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margin-top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40px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line-height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  <a:r>
                        <a:rPr lang="en-US" dirty="0"/>
                        <a:t>; }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  <a:r>
                        <a:rPr lang="en-US" dirty="0"/>
                        <a:t> 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font-family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Georgia</a:t>
                      </a:r>
                      <a:r>
                        <a:rPr lang="en-US" dirty="0"/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serif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flex-direction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</a:t>
                      </a:r>
                      <a:r>
                        <a:rPr lang="en-US" dirty="0"/>
                        <a:t>;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</a:t>
                      </a:r>
                      <a:r>
                        <a:rPr lang="en-US" dirty="0"/>
                        <a:t>: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</a:t>
                      </a:r>
                      <a:r>
                        <a:rPr lang="en-US" dirty="0"/>
                        <a:t>;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82723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1A817-AB31-4071-A960-DE9DCECD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274E4-F4CD-4034-8B2D-318AC9A32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0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CD23-E772-44CF-ABE8-660AD1B0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MD Primer Bold"/>
              </a:rPr>
              <a:t>Sticky</a:t>
            </a:r>
            <a:br>
              <a:rPr lang="en-US" b="1" i="0" dirty="0">
                <a:solidFill>
                  <a:srgbClr val="000000"/>
                </a:solidFill>
                <a:effectLst/>
                <a:latin typeface="MD Primer Bold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0CA5-6B79-4078-9D75-CF7FB20C7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F5D67B"/>
                </a:solidFill>
                <a:effectLst/>
                <a:latin typeface="SFMono-Regular"/>
              </a:rPr>
              <a:t>.</a:t>
            </a:r>
            <a:r>
              <a:rPr lang="en-US" b="0" i="0" dirty="0">
                <a:solidFill>
                  <a:srgbClr val="002060"/>
                </a:solidFill>
                <a:effectLst/>
                <a:latin typeface="SFMono-Regular"/>
              </a:rPr>
              <a:t>element {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2060"/>
                </a:solidFill>
                <a:effectLst/>
                <a:latin typeface="SFMono-Regular"/>
              </a:rPr>
              <a:t>position: sticky; top: 50px;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2060"/>
                </a:solidFill>
                <a:effectLst/>
                <a:latin typeface="SFMono-Regular"/>
              </a:rPr>
              <a:t>}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B8D96-D177-477A-9AAF-16212B05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AF97E-F3A5-4A1E-A940-FA1598279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6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623F-4566-413A-A0CC-C056F08B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9D48-5A5A-4623-8F8C-F14E080F3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of the following display property value is described by treats the element as inline?</a:t>
            </a:r>
          </a:p>
          <a:p>
            <a:pPr marL="0" indent="0">
              <a:buNone/>
            </a:pPr>
            <a:b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a) inline-block		b) list-item</a:t>
            </a:r>
          </a:p>
          <a:p>
            <a:pPr marL="0" indent="0">
              <a:buNone/>
            </a:pPr>
            <a:b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c) block			d) inline</a:t>
            </a:r>
            <a:br>
              <a:rPr lang="en-US" sz="1800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61B96-C9E3-4F36-A1D6-75D7F9D1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5207A-235A-4523-AFC4-8A19D68A8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4EEA-1540-4AEA-B021-AEF6EFE1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33477-724E-488C-8532-963B75ED6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of the following visibility property value is described by The element is not visible, but the layout of surrounding elements is not affected?</a:t>
            </a:r>
          </a:p>
          <a:p>
            <a:pPr marL="0" indent="0">
              <a:buNone/>
            </a:pPr>
            <a:b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visible			b) hidden</a:t>
            </a:r>
          </a:p>
          <a:p>
            <a:pPr marL="0" indent="0">
              <a:buNone/>
            </a:pPr>
            <a:b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3A3A3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collapse			d) none of the mentioned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7633E-F5C8-44B8-83A5-DDF0EC3B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4E025-158F-4C31-A34A-33168C018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85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667D-B6C7-4A9D-A7D3-F1017C9D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All CSS Position Properties</a:t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79409-1908-44A6-B7AD-95FBED7C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Property</a:t>
            </a:r>
          </a:p>
          <a:p>
            <a:pPr lvl="1"/>
            <a:r>
              <a:rPr lang="en-US" dirty="0"/>
              <a:t>Bottom</a:t>
            </a:r>
          </a:p>
          <a:p>
            <a:pPr lvl="1"/>
            <a:r>
              <a:rPr lang="en-US" dirty="0"/>
              <a:t>Clip</a:t>
            </a:r>
          </a:p>
          <a:p>
            <a:pPr lvl="1"/>
            <a:r>
              <a:rPr lang="en-US" dirty="0" err="1"/>
              <a:t>Cursur</a:t>
            </a:r>
            <a:endParaRPr lang="en-US" dirty="0"/>
          </a:p>
          <a:p>
            <a:pPr lvl="1"/>
            <a:r>
              <a:rPr lang="en-US" dirty="0"/>
              <a:t>Left</a:t>
            </a:r>
          </a:p>
          <a:p>
            <a:pPr lvl="1"/>
            <a:r>
              <a:rPr lang="en-US" dirty="0"/>
              <a:t>Overflow</a:t>
            </a:r>
          </a:p>
          <a:p>
            <a:pPr lvl="1"/>
            <a:r>
              <a:rPr lang="en-US" dirty="0"/>
              <a:t>Right</a:t>
            </a:r>
          </a:p>
          <a:p>
            <a:pPr lvl="1"/>
            <a:r>
              <a:rPr lang="en-US" dirty="0"/>
              <a:t>Top</a:t>
            </a:r>
          </a:p>
          <a:p>
            <a:pPr lvl="1"/>
            <a:r>
              <a:rPr lang="en-US" dirty="0"/>
              <a:t>Z-index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71D72-3E65-4B8E-8531-40E519CF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BA19A-71B2-4649-84EB-1DCB8E53C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54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FC8F-9B6B-4D97-B7F8-77202C1A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Power grid webpages using external </a:t>
            </a:r>
            <a:r>
              <a:rPr lang="en-US" dirty="0" err="1"/>
              <a:t>css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CCF111-1A95-43EA-A210-ADCF0F17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71" r="3279" b="10998"/>
          <a:stretch/>
        </p:blipFill>
        <p:spPr>
          <a:xfrm>
            <a:off x="1203159" y="2085474"/>
            <a:ext cx="9817768" cy="4219073"/>
          </a:xfrm>
        </p:spPr>
      </p:pic>
    </p:spTree>
    <p:extLst>
      <p:ext uri="{BB962C8B-B14F-4D97-AF65-F5344CB8AC3E}">
        <p14:creationId xmlns:p14="http://schemas.microsoft.com/office/powerpoint/2010/main" val="5187525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75F5-4371-4342-B816-19EE6300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webpages using internal </a:t>
            </a:r>
            <a:r>
              <a:rPr lang="en-US" dirty="0" err="1"/>
              <a:t>css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7CEA3-A7BB-4DEB-9852-AE314358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30" t="23497" r="41995" b="11737"/>
          <a:stretch/>
        </p:blipFill>
        <p:spPr>
          <a:xfrm>
            <a:off x="2233534" y="2293495"/>
            <a:ext cx="7375161" cy="5078865"/>
          </a:xfrm>
        </p:spPr>
      </p:pic>
    </p:spTree>
    <p:extLst>
      <p:ext uri="{BB962C8B-B14F-4D97-AF65-F5344CB8AC3E}">
        <p14:creationId xmlns:p14="http://schemas.microsoft.com/office/powerpoint/2010/main" val="3475399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1441-4B9A-4D72-A941-F8F3220A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Navigation Bars</a:t>
            </a:r>
            <a:br>
              <a:rPr lang="en-US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409CA-5F82-446E-9E3A-8A19CA857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4D5156"/>
                </a:solidFill>
                <a:effectLst/>
                <a:latin typeface="Calibri (Body)"/>
                <a:cs typeface="Arial" panose="020B0604020202020204" pitchFamily="34" charset="0"/>
              </a:rPr>
              <a:t>A navigation bar is a section of a </a:t>
            </a:r>
            <a:r>
              <a:rPr lang="en-US" i="0" dirty="0">
                <a:solidFill>
                  <a:srgbClr val="FF0000"/>
                </a:solidFill>
                <a:effectLst/>
                <a:latin typeface="Calibri (Body)"/>
                <a:cs typeface="Arial" panose="020B0604020202020204" pitchFamily="34" charset="0"/>
              </a:rPr>
              <a:t>graphical user interface </a:t>
            </a:r>
            <a:r>
              <a:rPr lang="en-US" i="0" dirty="0">
                <a:solidFill>
                  <a:srgbClr val="4D5156"/>
                </a:solidFill>
                <a:effectLst/>
                <a:latin typeface="Calibri (Body)"/>
                <a:cs typeface="Arial" panose="020B0604020202020204" pitchFamily="34" charset="0"/>
              </a:rPr>
              <a:t>intended to aid visitors in accessing information. </a:t>
            </a:r>
          </a:p>
          <a:p>
            <a:pPr marL="0" indent="0">
              <a:buNone/>
            </a:pPr>
            <a:endParaRPr lang="en-US" i="0" dirty="0">
              <a:solidFill>
                <a:srgbClr val="4D5156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r>
              <a:rPr lang="en-US" i="0" dirty="0">
                <a:solidFill>
                  <a:srgbClr val="4D5156"/>
                </a:solidFill>
                <a:effectLst/>
                <a:latin typeface="Calibri (Body)"/>
                <a:cs typeface="Arial" panose="020B0604020202020204" pitchFamily="34" charset="0"/>
              </a:rPr>
              <a:t>Navigation bars are implemented in </a:t>
            </a:r>
            <a:r>
              <a:rPr lang="en-US" i="0" dirty="0">
                <a:solidFill>
                  <a:srgbClr val="FF0000"/>
                </a:solidFill>
                <a:effectLst/>
                <a:latin typeface="Calibri (Body)"/>
                <a:cs typeface="Arial" panose="020B0604020202020204" pitchFamily="34" charset="0"/>
              </a:rPr>
              <a:t>file browsers, web browsers </a:t>
            </a:r>
            <a:r>
              <a:rPr lang="en-US" i="0" dirty="0">
                <a:solidFill>
                  <a:srgbClr val="4D5156"/>
                </a:solidFill>
                <a:effectLst/>
                <a:latin typeface="Calibri (Body)"/>
                <a:cs typeface="Arial" panose="020B0604020202020204" pitchFamily="34" charset="0"/>
              </a:rPr>
              <a:t>and as a design element of some web sites.</a:t>
            </a:r>
          </a:p>
          <a:p>
            <a:pPr marL="0" indent="0">
              <a:buNone/>
            </a:pPr>
            <a:endParaRPr lang="en-US" i="0" dirty="0">
              <a:solidFill>
                <a:srgbClr val="4D5156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r>
              <a:rPr lang="en-US" i="0" dirty="0">
                <a:solidFill>
                  <a:srgbClr val="000000"/>
                </a:solidFill>
                <a:effectLst/>
                <a:latin typeface="Calibri (Body)"/>
                <a:cs typeface="Arial" panose="020B0604020202020204" pitchFamily="34" charset="0"/>
              </a:rPr>
              <a:t>A navigation bar is basically a </a:t>
            </a:r>
            <a:r>
              <a:rPr lang="en-US" i="0" dirty="0">
                <a:solidFill>
                  <a:srgbClr val="FF0000"/>
                </a:solidFill>
                <a:effectLst/>
                <a:latin typeface="Calibri (Body)"/>
                <a:cs typeface="Arial" panose="020B0604020202020204" pitchFamily="34" charset="0"/>
              </a:rPr>
              <a:t>list of links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i="0" dirty="0">
              <a:solidFill>
                <a:srgbClr val="000000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r>
              <a:rPr lang="en-US" i="0" dirty="0">
                <a:solidFill>
                  <a:srgbClr val="000000"/>
                </a:solidFill>
                <a:effectLst/>
                <a:latin typeface="Calibri (Body)"/>
                <a:cs typeface="Arial" panose="020B0604020202020204" pitchFamily="34" charset="0"/>
              </a:rPr>
              <a:t> Using the </a:t>
            </a:r>
            <a:r>
              <a:rPr lang="en-US" i="0" dirty="0">
                <a:solidFill>
                  <a:srgbClr val="FF0000"/>
                </a:solidFill>
                <a:effectLst/>
                <a:latin typeface="Calibri (Body)"/>
                <a:cs typeface="Arial" panose="020B0604020202020204" pitchFamily="34" charset="0"/>
              </a:rPr>
              <a:t>&lt;ul&gt;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  <a:cs typeface="Arial" panose="020B0604020202020204" pitchFamily="34" charset="0"/>
              </a:rPr>
              <a:t>and </a:t>
            </a:r>
            <a:r>
              <a:rPr lang="en-US" i="0" dirty="0">
                <a:solidFill>
                  <a:srgbClr val="FF0000"/>
                </a:solidFill>
                <a:effectLst/>
                <a:latin typeface="Calibri (Body)"/>
                <a:cs typeface="Arial" panose="020B0604020202020204" pitchFamily="34" charset="0"/>
              </a:rPr>
              <a:t>&lt;li&gt;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  <a:cs typeface="Arial" panose="020B0604020202020204" pitchFamily="34" charset="0"/>
              </a:rPr>
              <a:t>elements makes perfect</a:t>
            </a:r>
            <a:endParaRPr lang="en-US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BD35E-989C-477B-A936-8247FCDB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86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BBBB-C329-4278-8C37-35171389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B714-AD8B-4D07-8CA6-0748F76E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&lt;ul&gt;</a:t>
            </a:r>
          </a:p>
          <a:p>
            <a:pPr marL="0" indent="0">
              <a:buNone/>
            </a:pPr>
            <a:r>
              <a:rPr lang="it-IT" dirty="0"/>
              <a:t>  &lt;li&gt;&lt;a href="#"&gt;Home&lt;/a&gt;&lt;/li&gt;</a:t>
            </a:r>
          </a:p>
          <a:p>
            <a:pPr marL="0" indent="0">
              <a:buNone/>
            </a:pPr>
            <a:r>
              <a:rPr lang="it-IT" dirty="0"/>
              <a:t>  &lt;li&gt;&lt;a href="#"&gt;About&lt;/a&gt;&lt;/li&gt;</a:t>
            </a:r>
          </a:p>
          <a:p>
            <a:pPr marL="0" indent="0">
              <a:buNone/>
            </a:pPr>
            <a:r>
              <a:rPr lang="it-IT" dirty="0"/>
              <a:t>  &lt;li&gt;&lt;a href="#"&gt;Blog&lt;/a&gt;&lt;/li&gt;</a:t>
            </a:r>
          </a:p>
          <a:p>
            <a:pPr marL="0" indent="0">
              <a:buNone/>
            </a:pPr>
            <a:r>
              <a:rPr lang="it-IT" dirty="0"/>
              <a:t>  &lt;li&gt;&lt;a href="#"&gt;Carrers&lt;/a&gt;&lt;/li&gt;</a:t>
            </a:r>
          </a:p>
          <a:p>
            <a:pPr marL="0" indent="0">
              <a:buNone/>
            </a:pPr>
            <a:r>
              <a:rPr lang="it-IT" dirty="0"/>
              <a:t>  &lt;li&gt;&lt;a href="#"&gt;Contact us&lt;/a&gt;&lt;/li&gt;</a:t>
            </a:r>
          </a:p>
          <a:p>
            <a:pPr marL="0" indent="0">
              <a:buNone/>
            </a:pPr>
            <a:r>
              <a:rPr lang="it-IT" dirty="0"/>
              <a:t>&lt;/ul&gt;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A4C95-0C08-4E18-BD5F-C7EA663B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3146F7-D860-4276-B20B-25A9AED2CD51}"/>
              </a:ext>
            </a:extLst>
          </p:cNvPr>
          <p:cNvSpPr/>
          <p:nvPr/>
        </p:nvSpPr>
        <p:spPr>
          <a:xfrm>
            <a:off x="7630510" y="1986455"/>
            <a:ext cx="3723290" cy="1325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&lt; body&gt;…..&lt;/body&gt;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9512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1EEC-FBAA-4294-BDB8-015DD1FB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5B88-38DA-4780-AFFE-4E652D6E0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ul </a:t>
            </a:r>
            <a:r>
              <a:rPr lang="pl-PL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pl-PL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pl-PL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list-style-type</a:t>
            </a:r>
            <a:r>
              <a:rPr lang="pl-PL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l-PL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none</a:t>
            </a:r>
            <a:r>
              <a:rPr lang="pl-PL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Removes the bullets. No need list markers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               </a:t>
            </a:r>
            <a:br>
              <a:rPr lang="pl-PL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pl-PL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margin</a:t>
            </a:r>
            <a:r>
              <a:rPr lang="pl-PL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l-PL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0</a:t>
            </a:r>
            <a:r>
              <a:rPr lang="pl-PL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 remove browser default settings)</a:t>
            </a:r>
            <a:br>
              <a:rPr lang="pl-PL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pl-PL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padding</a:t>
            </a:r>
            <a:r>
              <a:rPr lang="pl-PL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l-PL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0</a:t>
            </a:r>
            <a:r>
              <a:rPr lang="pl-PL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pl-PL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pl-PL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7986-4AD1-40DD-ADCE-7119C7B8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69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EAB8B5-247E-4625-9218-F066B51B30F8}"/>
              </a:ext>
            </a:extLst>
          </p:cNvPr>
          <p:cNvSpPr/>
          <p:nvPr/>
        </p:nvSpPr>
        <p:spPr>
          <a:xfrm>
            <a:off x="5423338" y="3846786"/>
            <a:ext cx="4729655" cy="1325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&lt;Style&gt;…….&lt;/style&gt;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75005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05C26-A82C-EA2D-E4E9-ACA2009B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Lovely Professional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09ACC-2C08-FD19-CB29-129809ED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BE967-9311-4DCA-9376-B71883C1847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9E91A-3964-3DE9-127F-32A7EE3C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" y="513707"/>
            <a:ext cx="12136459" cy="62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68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11BF-2716-4C92-93A3-0E4A9517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the 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DD999-9388-4C5C-ADD9-25FFBAED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70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45332E-EFB8-42A2-9D1D-7D0E05D05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51" b="7390"/>
          <a:stretch/>
        </p:blipFill>
        <p:spPr>
          <a:xfrm>
            <a:off x="1155033" y="1983719"/>
            <a:ext cx="8810712" cy="4240618"/>
          </a:xfrm>
        </p:spPr>
      </p:pic>
    </p:spTree>
    <p:extLst>
      <p:ext uri="{BB962C8B-B14F-4D97-AF65-F5344CB8AC3E}">
        <p14:creationId xmlns:p14="http://schemas.microsoft.com/office/powerpoint/2010/main" val="14769447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2562-A964-4BC4-BD53-146206C2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CSS Dropdown Menus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B9DE6-7B1B-440E-8BDC-2DBF7DEF2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158"/>
            <a:ext cx="10515600" cy="4973805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Description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Dropdown menu is used for displaying the links in a list format.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Create a dropdown box that appears when the user moves the mouse over an element.</a:t>
            </a:r>
          </a:p>
          <a:p>
            <a:pPr lvl="1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Example Program  (</a:t>
            </a:r>
            <a:r>
              <a:rPr 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Create a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hoverable</a:t>
            </a:r>
            <a:r>
              <a:rPr 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 dropdown with CSS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.)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/>
              <a:t>&lt;div class="Dropdown"&gt;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&lt;button class="</a:t>
            </a:r>
            <a:r>
              <a:rPr lang="en-US" dirty="0" err="1"/>
              <a:t>dropbtn</a:t>
            </a:r>
            <a:r>
              <a:rPr lang="en-US" dirty="0"/>
              <a:t>"&gt;About Us&lt;/button&gt;</a:t>
            </a:r>
          </a:p>
          <a:p>
            <a:pPr marL="457200" lvl="1" indent="0">
              <a:buNone/>
            </a:pPr>
            <a:r>
              <a:rPr lang="en-US" dirty="0"/>
              <a:t>  			&lt;div class="dropdown-content"&gt;</a:t>
            </a:r>
          </a:p>
          <a:p>
            <a:pPr marL="457200" lvl="1" indent="0">
              <a:buNone/>
            </a:pPr>
            <a:r>
              <a:rPr lang="en-US" dirty="0"/>
              <a:t>  					&lt;a </a:t>
            </a:r>
            <a:r>
              <a:rPr lang="en-US" dirty="0" err="1"/>
              <a:t>href</a:t>
            </a:r>
            <a:r>
              <a:rPr lang="en-US" dirty="0"/>
              <a:t>="#"&gt;Company Overview&lt;/a&gt;</a:t>
            </a:r>
          </a:p>
          <a:p>
            <a:pPr marL="457200" lvl="1" indent="0">
              <a:buNone/>
            </a:pPr>
            <a:r>
              <a:rPr lang="en-US" dirty="0"/>
              <a:t>  					&lt;a </a:t>
            </a:r>
            <a:r>
              <a:rPr lang="en-US" dirty="0" err="1"/>
              <a:t>href</a:t>
            </a:r>
            <a:r>
              <a:rPr lang="en-US" dirty="0"/>
              <a:t>="#"&gt;</a:t>
            </a:r>
            <a:r>
              <a:rPr lang="en-US" dirty="0" err="1"/>
              <a:t>vission</a:t>
            </a:r>
            <a:r>
              <a:rPr lang="en-US" dirty="0"/>
              <a:t> &amp; Mission&lt;/a&gt;</a:t>
            </a:r>
          </a:p>
          <a:p>
            <a:pPr marL="457200" lvl="1" indent="0">
              <a:buNone/>
            </a:pPr>
            <a:r>
              <a:rPr lang="en-US" dirty="0"/>
              <a:t>  					&lt;a </a:t>
            </a:r>
            <a:r>
              <a:rPr lang="en-US" dirty="0" err="1"/>
              <a:t>href</a:t>
            </a:r>
            <a:r>
              <a:rPr lang="en-US" dirty="0"/>
              <a:t>="#"&gt;Our Network&lt;/a&gt;</a:t>
            </a:r>
          </a:p>
          <a:p>
            <a:pPr marL="457200" lvl="1" indent="0">
              <a:buNone/>
            </a:pPr>
            <a:r>
              <a:rPr lang="en-US" dirty="0"/>
              <a:t>  					&lt;a </a:t>
            </a:r>
            <a:r>
              <a:rPr lang="en-US" dirty="0" err="1"/>
              <a:t>href</a:t>
            </a:r>
            <a:r>
              <a:rPr lang="en-US" dirty="0"/>
              <a:t>="#"&gt; Milestones&lt;/a&gt;</a:t>
            </a:r>
          </a:p>
          <a:p>
            <a:pPr marL="457200" lvl="1" indent="0">
              <a:buNone/>
            </a:pPr>
            <a:r>
              <a:rPr lang="en-US" dirty="0"/>
              <a:t>  					&lt;a </a:t>
            </a:r>
            <a:r>
              <a:rPr lang="en-US" dirty="0" err="1"/>
              <a:t>href</a:t>
            </a:r>
            <a:r>
              <a:rPr lang="en-US" dirty="0"/>
              <a:t>="#"&gt; </a:t>
            </a:r>
            <a:r>
              <a:rPr lang="en-US" dirty="0" err="1"/>
              <a:t>Accoladers</a:t>
            </a:r>
            <a:r>
              <a:rPr lang="en-US" dirty="0"/>
              <a:t> &amp; Awards&lt;/a&gt;</a:t>
            </a:r>
          </a:p>
          <a:p>
            <a:pPr marL="457200" lvl="1" indent="0">
              <a:buNone/>
            </a:pPr>
            <a:r>
              <a:rPr lang="en-US" dirty="0"/>
              <a:t>  					&lt;a </a:t>
            </a:r>
            <a:r>
              <a:rPr lang="en-US" dirty="0" err="1"/>
              <a:t>href</a:t>
            </a:r>
            <a:r>
              <a:rPr lang="en-US" dirty="0"/>
              <a:t>="#"&gt; Certificate&lt;/a&gt;</a:t>
            </a:r>
          </a:p>
          <a:p>
            <a:pPr marL="457200" lvl="1" indent="0">
              <a:buNone/>
            </a:pPr>
            <a:r>
              <a:rPr lang="en-US" dirty="0"/>
              <a:t>  					&lt;a </a:t>
            </a:r>
            <a:r>
              <a:rPr lang="en-US" dirty="0" err="1"/>
              <a:t>href</a:t>
            </a:r>
            <a:r>
              <a:rPr lang="en-US" dirty="0"/>
              <a:t>="#"&gt; Board &amp; directors&lt;/a&gt;</a:t>
            </a:r>
          </a:p>
          <a:p>
            <a:pPr marL="457200" lvl="1" indent="0">
              <a:buNone/>
            </a:pPr>
            <a:r>
              <a:rPr lang="en-US" dirty="0"/>
              <a:t>  			&lt;/div&gt;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&lt;/div&gt;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1253-4BBD-4C0C-AF26-6E85E512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602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E0B2-E2F4-4127-8EBF-776FC941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the program code for this?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C31B9E-C0D2-4B70-826A-11EEF4CEE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44" b="6812"/>
          <a:stretch/>
        </p:blipFill>
        <p:spPr>
          <a:xfrm>
            <a:off x="1106907" y="1690688"/>
            <a:ext cx="9532606" cy="48021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21E0F-4710-4702-BC41-E1832AD8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5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089F-83C0-4582-B220-98AF8B24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070C0"/>
                </a:solidFill>
                <a:effectLst/>
                <a:latin typeface="erdana"/>
              </a:rPr>
              <a:t>CSS Background</a:t>
            </a:r>
            <a:br>
              <a:rPr lang="en-US" b="1" i="0" dirty="0">
                <a:solidFill>
                  <a:srgbClr val="0070C0"/>
                </a:solidFill>
                <a:effectLst/>
                <a:latin typeface="erdana"/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035EE-7C9B-4BEE-A4C9-33FE9EB5E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CSS background property is used to define the background effects on element. There are 5 CSS background properties that affects the HTML elements:</a:t>
            </a:r>
          </a:p>
          <a:p>
            <a:pPr marL="1262063" indent="-1262063" algn="just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background-color</a:t>
            </a:r>
          </a:p>
          <a:p>
            <a:pPr marL="1262063" indent="-1262063" algn="just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background-image</a:t>
            </a:r>
          </a:p>
          <a:p>
            <a:pPr marL="1262063" indent="-1262063" algn="just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background-repeat</a:t>
            </a:r>
          </a:p>
          <a:p>
            <a:pPr marL="1262063" indent="-1262063" algn="just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background-attachment</a:t>
            </a:r>
          </a:p>
          <a:p>
            <a:pPr marL="1262063" indent="-1262063" algn="just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background-position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044D-538A-4E6E-A65E-D88C5B70B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b="19303"/>
          <a:stretch/>
        </p:blipFill>
        <p:spPr>
          <a:xfrm>
            <a:off x="10506075" y="9331"/>
            <a:ext cx="1685925" cy="1738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B06D5-D904-46E5-A849-66229CFA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2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F078-B877-AF02-7494-47F621D0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42435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Background color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35F01-5A3C-7773-29D2-6F994C70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9182-3901-4B50-B9F3-66E87511318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D3119-F1DD-4F80-9619-3BC68D76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9" y="1052709"/>
            <a:ext cx="11168009" cy="53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2544</Words>
  <Application>Microsoft Office PowerPoint</Application>
  <PresentationFormat>Widescreen</PresentationFormat>
  <Paragraphs>487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Arial</vt:lpstr>
      <vt:lpstr>Calibri</vt:lpstr>
      <vt:lpstr>Calibri (Body)</vt:lpstr>
      <vt:lpstr>Calibri Light</vt:lpstr>
      <vt:lpstr>Consolas</vt:lpstr>
      <vt:lpstr>erdana</vt:lpstr>
      <vt:lpstr>inter-bold</vt:lpstr>
      <vt:lpstr>inter-regular</vt:lpstr>
      <vt:lpstr>MD Primer Bold</vt:lpstr>
      <vt:lpstr>Segoe UI</vt:lpstr>
      <vt:lpstr>SFMono-Regular</vt:lpstr>
      <vt:lpstr>Times New Roman</vt:lpstr>
      <vt:lpstr>Verdana</vt:lpstr>
      <vt:lpstr>Wingdings</vt:lpstr>
      <vt:lpstr>Office Theme</vt:lpstr>
      <vt:lpstr>css</vt:lpstr>
      <vt:lpstr>PowerPoint Presentation</vt:lpstr>
      <vt:lpstr>PowerPoint Presentation</vt:lpstr>
      <vt:lpstr>Features of CSS </vt:lpstr>
      <vt:lpstr>Internal CSS</vt:lpstr>
      <vt:lpstr>PowerPoint Presentation</vt:lpstr>
      <vt:lpstr>PowerPoint Presentation</vt:lpstr>
      <vt:lpstr>CSS Background </vt:lpstr>
      <vt:lpstr>Background color</vt:lpstr>
      <vt:lpstr>PowerPoint Presentation</vt:lpstr>
      <vt:lpstr>Task- What will be code for this-</vt:lpstr>
      <vt:lpstr>Solution</vt:lpstr>
      <vt:lpstr>CSS Border </vt:lpstr>
      <vt:lpstr>CSS border-style </vt:lpstr>
      <vt:lpstr>OUTPUT-</vt:lpstr>
      <vt:lpstr>CSS border-width </vt:lpstr>
      <vt:lpstr>CSS border-color </vt:lpstr>
      <vt:lpstr>Task- What will be the code for this- </vt:lpstr>
      <vt:lpstr>Solution-</vt:lpstr>
      <vt:lpstr>Alternatively-</vt:lpstr>
      <vt:lpstr>Question</vt:lpstr>
      <vt:lpstr>Question</vt:lpstr>
      <vt:lpstr>Question</vt:lpstr>
      <vt:lpstr>CSS border-radius property </vt:lpstr>
      <vt:lpstr>Example-</vt:lpstr>
      <vt:lpstr>Solution-</vt:lpstr>
      <vt:lpstr>Alternative ways of writing it </vt:lpstr>
      <vt:lpstr>Task- What will be the code for this-</vt:lpstr>
      <vt:lpstr>Solution-</vt:lpstr>
      <vt:lpstr>Task-</vt:lpstr>
      <vt:lpstr>Solution-</vt:lpstr>
      <vt:lpstr>What will be the program code for this output?</vt:lpstr>
      <vt:lpstr>What will be the program code for this output?</vt:lpstr>
      <vt:lpstr>CSS Selector </vt:lpstr>
      <vt:lpstr>CSS Element Selector </vt:lpstr>
      <vt:lpstr>CSS Id Selector </vt:lpstr>
      <vt:lpstr>CSS Class Selector </vt:lpstr>
      <vt:lpstr>CSS Class Selector for specific element </vt:lpstr>
      <vt:lpstr>CSS Universal Selector </vt:lpstr>
      <vt:lpstr>CSS Group Selector </vt:lpstr>
      <vt:lpstr>Question</vt:lpstr>
      <vt:lpstr>Question</vt:lpstr>
      <vt:lpstr>Question</vt:lpstr>
      <vt:lpstr>Text &amp; font properties in CSS </vt:lpstr>
      <vt:lpstr>Font Variant</vt:lpstr>
      <vt:lpstr>Font Weight </vt:lpstr>
      <vt:lpstr>Font Family</vt:lpstr>
      <vt:lpstr>Text properties </vt:lpstr>
      <vt:lpstr>Text Indent-</vt:lpstr>
      <vt:lpstr>Output- </vt:lpstr>
      <vt:lpstr>Word-spacing</vt:lpstr>
      <vt:lpstr>Direction-</vt:lpstr>
      <vt:lpstr>Text Shadow </vt:lpstr>
      <vt:lpstr>Question</vt:lpstr>
      <vt:lpstr>PowerPoint Presentation</vt:lpstr>
      <vt:lpstr>PowerPoint Presentation</vt:lpstr>
      <vt:lpstr>CSS Position</vt:lpstr>
      <vt:lpstr>Values</vt:lpstr>
      <vt:lpstr>Absolute </vt:lpstr>
      <vt:lpstr>Fixed </vt:lpstr>
      <vt:lpstr>Sticky </vt:lpstr>
      <vt:lpstr>Question</vt:lpstr>
      <vt:lpstr>Question</vt:lpstr>
      <vt:lpstr>All CSS Position Properties </vt:lpstr>
      <vt:lpstr>How to create a Power grid webpages using external css</vt:lpstr>
      <vt:lpstr>How to create webpages using internal css</vt:lpstr>
      <vt:lpstr>Navigation Bars </vt:lpstr>
      <vt:lpstr>Example</vt:lpstr>
      <vt:lpstr>Example</vt:lpstr>
      <vt:lpstr>What will be the code?</vt:lpstr>
      <vt:lpstr>CSS Dropdown Menus </vt:lpstr>
      <vt:lpstr>What will be the program code for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sambath</dc:creator>
  <cp:lastModifiedBy>Sarabjeet singh</cp:lastModifiedBy>
  <cp:revision>55</cp:revision>
  <dcterms:created xsi:type="dcterms:W3CDTF">2021-09-05T08:27:30Z</dcterms:created>
  <dcterms:modified xsi:type="dcterms:W3CDTF">2023-02-27T05:58:15Z</dcterms:modified>
</cp:coreProperties>
</file>